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58" r:id="rId6"/>
    <p:sldId id="290" r:id="rId7"/>
    <p:sldId id="293" r:id="rId8"/>
    <p:sldId id="264" r:id="rId9"/>
    <p:sldId id="291" r:id="rId10"/>
    <p:sldId id="296" r:id="rId11"/>
    <p:sldId id="268" r:id="rId12"/>
    <p:sldId id="297" r:id="rId13"/>
    <p:sldId id="279" r:id="rId14"/>
    <p:sldId id="294" r:id="rId15"/>
    <p:sldId id="298" r:id="rId16"/>
    <p:sldId id="295" r:id="rId17"/>
    <p:sldId id="286" r:id="rId18"/>
    <p:sldId id="299" r:id="rId19"/>
    <p:sldId id="300" r:id="rId20"/>
    <p:sldId id="262" r:id="rId21"/>
    <p:sldId id="301" r:id="rId22"/>
    <p:sldId id="292" r:id="rId23"/>
    <p:sldId id="260"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C10DB-3358-49DC-92D9-F8A4D473221A}" v="63" dt="2024-10-18T00:48:47.790"/>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104" d="100"/>
          <a:sy n="104" d="100"/>
        </p:scale>
        <p:origin x="168" y="10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Nunez" userId="bc5330689bab3c34" providerId="LiveId" clId="{0BBC10DB-3358-49DC-92D9-F8A4D473221A}"/>
    <pc:docChg chg="undo custSel addSld delSld modSld sldOrd">
      <pc:chgData name="Eduardo Nunez" userId="bc5330689bab3c34" providerId="LiveId" clId="{0BBC10DB-3358-49DC-92D9-F8A4D473221A}" dt="2024-10-18T00:49:07.059" v="4818"/>
      <pc:docMkLst>
        <pc:docMk/>
      </pc:docMkLst>
      <pc:sldChg chg="modSp mod">
        <pc:chgData name="Eduardo Nunez" userId="bc5330689bab3c34" providerId="LiveId" clId="{0BBC10DB-3358-49DC-92D9-F8A4D473221A}" dt="2024-10-17T23:10:10.035" v="513" actId="790"/>
        <pc:sldMkLst>
          <pc:docMk/>
          <pc:sldMk cId="1642425379" sldId="256"/>
        </pc:sldMkLst>
        <pc:spChg chg="mod">
          <ac:chgData name="Eduardo Nunez" userId="bc5330689bab3c34" providerId="LiveId" clId="{0BBC10DB-3358-49DC-92D9-F8A4D473221A}" dt="2024-10-17T23:10:10.035" v="513" actId="790"/>
          <ac:spMkLst>
            <pc:docMk/>
            <pc:sldMk cId="1642425379" sldId="256"/>
            <ac:spMk id="2" creationId="{216815C6-3AD0-46E6-A74A-1967BD91AF50}"/>
          </ac:spMkLst>
        </pc:spChg>
      </pc:sldChg>
      <pc:sldChg chg="modSp mod">
        <pc:chgData name="Eduardo Nunez" userId="bc5330689bab3c34" providerId="LiveId" clId="{0BBC10DB-3358-49DC-92D9-F8A4D473221A}" dt="2024-10-17T23:10:10.035" v="513" actId="790"/>
        <pc:sldMkLst>
          <pc:docMk/>
          <pc:sldMk cId="707789176" sldId="258"/>
        </pc:sldMkLst>
        <pc:spChg chg="mod">
          <ac:chgData name="Eduardo Nunez" userId="bc5330689bab3c34" providerId="LiveId" clId="{0BBC10DB-3358-49DC-92D9-F8A4D473221A}" dt="2024-10-17T23:10:10.035" v="513" actId="790"/>
          <ac:spMkLst>
            <pc:docMk/>
            <pc:sldMk cId="707789176" sldId="258"/>
            <ac:spMk id="2" creationId="{A29DE7F2-E890-4744-88DD-A75F5E300513}"/>
          </ac:spMkLst>
        </pc:spChg>
        <pc:spChg chg="mod">
          <ac:chgData name="Eduardo Nunez" userId="bc5330689bab3c34" providerId="LiveId" clId="{0BBC10DB-3358-49DC-92D9-F8A4D473221A}" dt="2024-10-17T23:10:10.035" v="513" actId="790"/>
          <ac:spMkLst>
            <pc:docMk/>
            <pc:sldMk cId="707789176" sldId="258"/>
            <ac:spMk id="31" creationId="{F466A906-2869-BB36-138E-D45F62E92210}"/>
          </ac:spMkLst>
        </pc:spChg>
      </pc:sldChg>
      <pc:sldChg chg="addSp delSp modSp mod modClrScheme chgLayout">
        <pc:chgData name="Eduardo Nunez" userId="bc5330689bab3c34" providerId="LiveId" clId="{0BBC10DB-3358-49DC-92D9-F8A4D473221A}" dt="2024-10-18T00:48:06.772" v="4755" actId="20577"/>
        <pc:sldMkLst>
          <pc:docMk/>
          <pc:sldMk cId="566997565" sldId="260"/>
        </pc:sldMkLst>
        <pc:spChg chg="mod ord">
          <ac:chgData name="Eduardo Nunez" userId="bc5330689bab3c34" providerId="LiveId" clId="{0BBC10DB-3358-49DC-92D9-F8A4D473221A}" dt="2024-10-18T00:29:50.755" v="3535" actId="700"/>
          <ac:spMkLst>
            <pc:docMk/>
            <pc:sldMk cId="566997565" sldId="260"/>
            <ac:spMk id="2" creationId="{660EB401-2F91-2D90-C859-96484861E564}"/>
          </ac:spMkLst>
        </pc:spChg>
        <pc:spChg chg="add del mod">
          <ac:chgData name="Eduardo Nunez" userId="bc5330689bab3c34" providerId="LiveId" clId="{0BBC10DB-3358-49DC-92D9-F8A4D473221A}" dt="2024-10-18T00:41:18.796" v="3679" actId="478"/>
          <ac:spMkLst>
            <pc:docMk/>
            <pc:sldMk cId="566997565" sldId="260"/>
            <ac:spMk id="4" creationId="{BA52D43E-61E8-50DA-3D7B-E3C78B03BFD9}"/>
          </ac:spMkLst>
        </pc:spChg>
        <pc:spChg chg="add mod">
          <ac:chgData name="Eduardo Nunez" userId="bc5330689bab3c34" providerId="LiveId" clId="{0BBC10DB-3358-49DC-92D9-F8A4D473221A}" dt="2024-10-18T00:48:06.772" v="4755" actId="20577"/>
          <ac:spMkLst>
            <pc:docMk/>
            <pc:sldMk cId="566997565" sldId="260"/>
            <ac:spMk id="5" creationId="{73E734FA-C94E-60CD-924C-D5AEA1CCD126}"/>
          </ac:spMkLst>
        </pc:spChg>
        <pc:spChg chg="mod ord">
          <ac:chgData name="Eduardo Nunez" userId="bc5330689bab3c34" providerId="LiveId" clId="{0BBC10DB-3358-49DC-92D9-F8A4D473221A}" dt="2024-10-18T00:29:59.395" v="3547" actId="20577"/>
          <ac:spMkLst>
            <pc:docMk/>
            <pc:sldMk cId="566997565" sldId="260"/>
            <ac:spMk id="11" creationId="{B1B29E87-9C2C-400B-834D-4E4BD6E944D0}"/>
          </ac:spMkLst>
        </pc:spChg>
        <pc:graphicFrameChg chg="del mod ord modGraphic">
          <ac:chgData name="Eduardo Nunez" userId="bc5330689bab3c34" providerId="LiveId" clId="{0BBC10DB-3358-49DC-92D9-F8A4D473221A}" dt="2024-10-18T00:41:17.067" v="3678" actId="478"/>
          <ac:graphicFrameMkLst>
            <pc:docMk/>
            <pc:sldMk cId="566997565" sldId="260"/>
            <ac:graphicFrameMk id="14" creationId="{597B3320-3330-1F17-5E4B-B24CAB0A4487}"/>
          </ac:graphicFrameMkLst>
        </pc:graphicFrameChg>
      </pc:sldChg>
      <pc:sldChg chg="modSp mod">
        <pc:chgData name="Eduardo Nunez" userId="bc5330689bab3c34" providerId="LiveId" clId="{0BBC10DB-3358-49DC-92D9-F8A4D473221A}" dt="2024-10-18T00:18:18.788" v="3018" actId="20577"/>
        <pc:sldMkLst>
          <pc:docMk/>
          <pc:sldMk cId="1593920805" sldId="262"/>
        </pc:sldMkLst>
        <pc:spChg chg="mod">
          <ac:chgData name="Eduardo Nunez" userId="bc5330689bab3c34" providerId="LiveId" clId="{0BBC10DB-3358-49DC-92D9-F8A4D473221A}" dt="2024-10-18T00:17:15.535" v="2871" actId="1076"/>
          <ac:spMkLst>
            <pc:docMk/>
            <pc:sldMk cId="1593920805" sldId="262"/>
            <ac:spMk id="2" creationId="{75031FE9-9059-4FE8-B4AC-9771F23A1B89}"/>
          </ac:spMkLst>
        </pc:spChg>
        <pc:spChg chg="mod">
          <ac:chgData name="Eduardo Nunez" userId="bc5330689bab3c34" providerId="LiveId" clId="{0BBC10DB-3358-49DC-92D9-F8A4D473221A}" dt="2024-10-18T00:18:18.788" v="3018" actId="20577"/>
          <ac:spMkLst>
            <pc:docMk/>
            <pc:sldMk cId="1593920805" sldId="262"/>
            <ac:spMk id="8" creationId="{87441910-6501-5C60-C05A-BAFF34C25798}"/>
          </ac:spMkLst>
        </pc:spChg>
        <pc:spChg chg="mod">
          <ac:chgData name="Eduardo Nunez" userId="bc5330689bab3c34" providerId="LiveId" clId="{0BBC10DB-3358-49DC-92D9-F8A4D473221A}" dt="2024-10-17T23:10:10.035" v="513" actId="790"/>
          <ac:spMkLst>
            <pc:docMk/>
            <pc:sldMk cId="1593920805" sldId="262"/>
            <ac:spMk id="30" creationId="{32C7587B-DD64-0940-2F6D-21C5F453FAB1}"/>
          </ac:spMkLst>
        </pc:spChg>
        <pc:spChg chg="mod">
          <ac:chgData name="Eduardo Nunez" userId="bc5330689bab3c34" providerId="LiveId" clId="{0BBC10DB-3358-49DC-92D9-F8A4D473221A}" dt="2024-10-17T23:10:10.035" v="513" actId="790"/>
          <ac:spMkLst>
            <pc:docMk/>
            <pc:sldMk cId="1593920805" sldId="262"/>
            <ac:spMk id="64" creationId="{1C668341-39BE-4448-B29D-2594AE6D75C2}"/>
          </ac:spMkLst>
        </pc:spChg>
      </pc:sldChg>
      <pc:sldChg chg="addSp delSp modSp mod modClrScheme chgLayout">
        <pc:chgData name="Eduardo Nunez" userId="bc5330689bab3c34" providerId="LiveId" clId="{0BBC10DB-3358-49DC-92D9-F8A4D473221A}" dt="2024-10-17T23:21:56.555" v="1460" actId="108"/>
        <pc:sldMkLst>
          <pc:docMk/>
          <pc:sldMk cId="1346372204" sldId="264"/>
        </pc:sldMkLst>
        <pc:spChg chg="mod">
          <ac:chgData name="Eduardo Nunez" userId="bc5330689bab3c34" providerId="LiveId" clId="{0BBC10DB-3358-49DC-92D9-F8A4D473221A}" dt="2024-10-17T23:15:46.105" v="1172" actId="14100"/>
          <ac:spMkLst>
            <pc:docMk/>
            <pc:sldMk cId="1346372204" sldId="264"/>
            <ac:spMk id="2" creationId="{537E1C88-627C-4655-A4FB-0BB02EDB078A}"/>
          </ac:spMkLst>
        </pc:spChg>
        <pc:spChg chg="add del mod">
          <ac:chgData name="Eduardo Nunez" userId="bc5330689bab3c34" providerId="LiveId" clId="{0BBC10DB-3358-49DC-92D9-F8A4D473221A}" dt="2024-10-17T23:21:56.555" v="1460" actId="108"/>
          <ac:spMkLst>
            <pc:docMk/>
            <pc:sldMk cId="1346372204" sldId="264"/>
            <ac:spMk id="3" creationId="{033634FE-ADF0-4BC3-A0A9-447EA9DD096B}"/>
          </ac:spMkLst>
        </pc:spChg>
        <pc:spChg chg="add mod">
          <ac:chgData name="Eduardo Nunez" userId="bc5330689bab3c34" providerId="LiveId" clId="{0BBC10DB-3358-49DC-92D9-F8A4D473221A}" dt="2024-10-17T23:14:18.044" v="1148" actId="21"/>
          <ac:spMkLst>
            <pc:docMk/>
            <pc:sldMk cId="1346372204" sldId="264"/>
            <ac:spMk id="4" creationId="{7CC096DE-C35C-8D90-F1ED-2EC723ABF636}"/>
          </ac:spMkLst>
        </pc:spChg>
        <pc:spChg chg="add del mod">
          <ac:chgData name="Eduardo Nunez" userId="bc5330689bab3c34" providerId="LiveId" clId="{0BBC10DB-3358-49DC-92D9-F8A4D473221A}" dt="2024-10-17T23:14:33.942" v="1157" actId="478"/>
          <ac:spMkLst>
            <pc:docMk/>
            <pc:sldMk cId="1346372204" sldId="264"/>
            <ac:spMk id="5" creationId="{033634FE-ADF0-4BC3-A0A9-447EA9DD096B}"/>
          </ac:spMkLst>
        </pc:spChg>
        <pc:spChg chg="mod">
          <ac:chgData name="Eduardo Nunez" userId="bc5330689bab3c34" providerId="LiveId" clId="{0BBC10DB-3358-49DC-92D9-F8A4D473221A}" dt="2024-10-17T23:14:06.550" v="1143" actId="26606"/>
          <ac:spMkLst>
            <pc:docMk/>
            <pc:sldMk cId="1346372204" sldId="264"/>
            <ac:spMk id="6" creationId="{A4AC050D-BAF4-C23C-F8EC-24DEC4293002}"/>
          </ac:spMkLst>
        </pc:spChg>
        <pc:picChg chg="add mod">
          <ac:chgData name="Eduardo Nunez" userId="bc5330689bab3c34" providerId="LiveId" clId="{0BBC10DB-3358-49DC-92D9-F8A4D473221A}" dt="2024-10-17T23:15:42.241" v="1171" actId="1076"/>
          <ac:picMkLst>
            <pc:docMk/>
            <pc:sldMk cId="1346372204" sldId="264"/>
            <ac:picMk id="7" creationId="{0D07109F-28B0-77A7-54AD-9452828B9EFA}"/>
          </ac:picMkLst>
        </pc:picChg>
        <pc:picChg chg="add del mod ord">
          <ac:chgData name="Eduardo Nunez" userId="bc5330689bab3c34" providerId="LiveId" clId="{0BBC10DB-3358-49DC-92D9-F8A4D473221A}" dt="2024-10-17T23:14:21.062" v="1152" actId="14100"/>
          <ac:picMkLst>
            <pc:docMk/>
            <pc:sldMk cId="1346372204" sldId="264"/>
            <ac:picMk id="1026" creationId="{0D07109F-28B0-77A7-54AD-9452828B9EFA}"/>
          </ac:picMkLst>
        </pc:picChg>
        <pc:picChg chg="add mod">
          <ac:chgData name="Eduardo Nunez" userId="bc5330689bab3c34" providerId="LiveId" clId="{0BBC10DB-3358-49DC-92D9-F8A4D473221A}" dt="2024-10-17T23:15:38.730" v="1170" actId="1076"/>
          <ac:picMkLst>
            <pc:docMk/>
            <pc:sldMk cId="1346372204" sldId="264"/>
            <ac:picMk id="1028" creationId="{ED155FF8-0121-59B8-3183-3952F38F0B30}"/>
          </ac:picMkLst>
        </pc:picChg>
      </pc:sldChg>
      <pc:sldChg chg="addSp delSp modSp mod">
        <pc:chgData name="Eduardo Nunez" userId="bc5330689bab3c34" providerId="LiveId" clId="{0BBC10DB-3358-49DC-92D9-F8A4D473221A}" dt="2024-10-17T23:53:13.333" v="1960" actId="1076"/>
        <pc:sldMkLst>
          <pc:docMk/>
          <pc:sldMk cId="4151694508" sldId="268"/>
        </pc:sldMkLst>
        <pc:spChg chg="add del mod">
          <ac:chgData name="Eduardo Nunez" userId="bc5330689bab3c34" providerId="LiveId" clId="{0BBC10DB-3358-49DC-92D9-F8A4D473221A}" dt="2024-10-17T23:47:49.885" v="1741" actId="478"/>
          <ac:spMkLst>
            <pc:docMk/>
            <pc:sldMk cId="4151694508" sldId="268"/>
            <ac:spMk id="3" creationId="{855E5F4D-7207-9748-A317-B6390B97FB70}"/>
          </ac:spMkLst>
        </pc:spChg>
        <pc:spChg chg="mod">
          <ac:chgData name="Eduardo Nunez" userId="bc5330689bab3c34" providerId="LiveId" clId="{0BBC10DB-3358-49DC-92D9-F8A4D473221A}" dt="2024-10-17T23:49:48.428" v="1785" actId="1076"/>
          <ac:spMkLst>
            <pc:docMk/>
            <pc:sldMk cId="4151694508" sldId="268"/>
            <ac:spMk id="4" creationId="{FAD2AE59-5630-4D5C-83A9-4CDEF4D7DCFB}"/>
          </ac:spMkLst>
        </pc:spChg>
        <pc:spChg chg="del mod">
          <ac:chgData name="Eduardo Nunez" userId="bc5330689bab3c34" providerId="LiveId" clId="{0BBC10DB-3358-49DC-92D9-F8A4D473221A}" dt="2024-10-17T23:47:47.340" v="1740" actId="478"/>
          <ac:spMkLst>
            <pc:docMk/>
            <pc:sldMk cId="4151694508" sldId="268"/>
            <ac:spMk id="6" creationId="{5A6B31B0-7B84-475D-961F-09C0191F91A2}"/>
          </ac:spMkLst>
        </pc:spChg>
        <pc:spChg chg="mod">
          <ac:chgData name="Eduardo Nunez" userId="bc5330689bab3c34" providerId="LiveId" clId="{0BBC10DB-3358-49DC-92D9-F8A4D473221A}" dt="2024-10-17T23:10:10.035" v="513" actId="790"/>
          <ac:spMkLst>
            <pc:docMk/>
            <pc:sldMk cId="4151694508" sldId="268"/>
            <ac:spMk id="7" creationId="{08761B51-19E8-1412-3155-39DDEACA1818}"/>
          </ac:spMkLst>
        </pc:spChg>
        <pc:spChg chg="del mod">
          <ac:chgData name="Eduardo Nunez" userId="bc5330689bab3c34" providerId="LiveId" clId="{0BBC10DB-3358-49DC-92D9-F8A4D473221A}" dt="2024-10-17T23:52:57.281" v="1958" actId="478"/>
          <ac:spMkLst>
            <pc:docMk/>
            <pc:sldMk cId="4151694508" sldId="268"/>
            <ac:spMk id="8" creationId="{813F3455-E568-40C9-9F4D-8C89F4CD95F8}"/>
          </ac:spMkLst>
        </pc:spChg>
        <pc:spChg chg="add mod">
          <ac:chgData name="Eduardo Nunez" userId="bc5330689bab3c34" providerId="LiveId" clId="{0BBC10DB-3358-49DC-92D9-F8A4D473221A}" dt="2024-10-17T23:53:13.333" v="1960" actId="1076"/>
          <ac:spMkLst>
            <pc:docMk/>
            <pc:sldMk cId="4151694508" sldId="268"/>
            <ac:spMk id="12" creationId="{A1FB580F-936E-CF7A-164E-1BBBF65AAEFE}"/>
          </ac:spMkLst>
        </pc:spChg>
        <pc:spChg chg="add mod">
          <ac:chgData name="Eduardo Nunez" userId="bc5330689bab3c34" providerId="LiveId" clId="{0BBC10DB-3358-49DC-92D9-F8A4D473221A}" dt="2024-10-17T23:53:13.333" v="1960" actId="1076"/>
          <ac:spMkLst>
            <pc:docMk/>
            <pc:sldMk cId="4151694508" sldId="268"/>
            <ac:spMk id="18" creationId="{97F58043-5222-807C-BC60-3CBF81DBEADD}"/>
          </ac:spMkLst>
        </pc:spChg>
        <pc:spChg chg="add del mod">
          <ac:chgData name="Eduardo Nunez" userId="bc5330689bab3c34" providerId="LiveId" clId="{0BBC10DB-3358-49DC-92D9-F8A4D473221A}" dt="2024-10-17T23:52:59.021" v="1959" actId="478"/>
          <ac:spMkLst>
            <pc:docMk/>
            <pc:sldMk cId="4151694508" sldId="268"/>
            <ac:spMk id="26" creationId="{DEA24648-3E66-10E4-FD91-E4643168288A}"/>
          </ac:spMkLst>
        </pc:spChg>
        <pc:picChg chg="add del">
          <ac:chgData name="Eduardo Nunez" userId="bc5330689bab3c34" providerId="LiveId" clId="{0BBC10DB-3358-49DC-92D9-F8A4D473221A}" dt="2024-10-17T23:47:54.492" v="1743" actId="478"/>
          <ac:picMkLst>
            <pc:docMk/>
            <pc:sldMk cId="4151694508" sldId="268"/>
            <ac:picMk id="9" creationId="{7345D094-668B-F541-081B-D6546020476C}"/>
          </ac:picMkLst>
        </pc:picChg>
        <pc:picChg chg="add mod">
          <ac:chgData name="Eduardo Nunez" userId="bc5330689bab3c34" providerId="LiveId" clId="{0BBC10DB-3358-49DC-92D9-F8A4D473221A}" dt="2024-10-17T23:53:13.333" v="1960" actId="1076"/>
          <ac:picMkLst>
            <pc:docMk/>
            <pc:sldMk cId="4151694508" sldId="268"/>
            <ac:picMk id="11" creationId="{46776CD7-79BC-E809-798D-76E1FD5EACB5}"/>
          </ac:picMkLst>
        </pc:picChg>
        <pc:cxnChg chg="add mod">
          <ac:chgData name="Eduardo Nunez" userId="bc5330689bab3c34" providerId="LiveId" clId="{0BBC10DB-3358-49DC-92D9-F8A4D473221A}" dt="2024-10-17T23:53:13.333" v="1960" actId="1076"/>
          <ac:cxnSpMkLst>
            <pc:docMk/>
            <pc:sldMk cId="4151694508" sldId="268"/>
            <ac:cxnSpMk id="14" creationId="{90AC21B2-B042-1CB8-CFCE-166E332B8C14}"/>
          </ac:cxnSpMkLst>
        </pc:cxnChg>
        <pc:cxnChg chg="add mod">
          <ac:chgData name="Eduardo Nunez" userId="bc5330689bab3c34" providerId="LiveId" clId="{0BBC10DB-3358-49DC-92D9-F8A4D473221A}" dt="2024-10-17T23:53:13.333" v="1960" actId="1076"/>
          <ac:cxnSpMkLst>
            <pc:docMk/>
            <pc:sldMk cId="4151694508" sldId="268"/>
            <ac:cxnSpMk id="19" creationId="{6734CF06-E6A5-6C7A-10C6-B5873860588C}"/>
          </ac:cxnSpMkLst>
        </pc:cxnChg>
      </pc:sldChg>
      <pc:sldChg chg="modSp mod">
        <pc:chgData name="Eduardo Nunez" userId="bc5330689bab3c34" providerId="LiveId" clId="{0BBC10DB-3358-49DC-92D9-F8A4D473221A}" dt="2024-10-18T00:49:07.059" v="4818"/>
        <pc:sldMkLst>
          <pc:docMk/>
          <pc:sldMk cId="2436493926" sldId="276"/>
        </pc:sldMkLst>
        <pc:spChg chg="mod">
          <ac:chgData name="Eduardo Nunez" userId="bc5330689bab3c34" providerId="LiveId" clId="{0BBC10DB-3358-49DC-92D9-F8A4D473221A}" dt="2024-10-18T00:48:22.083" v="4764" actId="20577"/>
          <ac:spMkLst>
            <pc:docMk/>
            <pc:sldMk cId="2436493926" sldId="276"/>
            <ac:spMk id="2" creationId="{BCCAEE93-8585-46D4-A7EC-F184E317CB2E}"/>
          </ac:spMkLst>
        </pc:spChg>
        <pc:spChg chg="mod">
          <ac:chgData name="Eduardo Nunez" userId="bc5330689bab3c34" providerId="LiveId" clId="{0BBC10DB-3358-49DC-92D9-F8A4D473221A}" dt="2024-10-18T00:49:07.059" v="4818"/>
          <ac:spMkLst>
            <pc:docMk/>
            <pc:sldMk cId="2436493926" sldId="276"/>
            <ac:spMk id="3" creationId="{24AFFC60-19C3-4901-93F7-7AAF4C09F8C6}"/>
          </ac:spMkLst>
        </pc:spChg>
      </pc:sldChg>
      <pc:sldChg chg="modSp del mod">
        <pc:chgData name="Eduardo Nunez" userId="bc5330689bab3c34" providerId="LiveId" clId="{0BBC10DB-3358-49DC-92D9-F8A4D473221A}" dt="2024-10-18T00:33:58.367" v="3548" actId="2696"/>
        <pc:sldMkLst>
          <pc:docMk/>
          <pc:sldMk cId="2243494996" sldId="277"/>
        </pc:sldMkLst>
        <pc:spChg chg="mod">
          <ac:chgData name="Eduardo Nunez" userId="bc5330689bab3c34" providerId="LiveId" clId="{0BBC10DB-3358-49DC-92D9-F8A4D473221A}" dt="2024-10-17T23:10:10.035" v="513" actId="790"/>
          <ac:spMkLst>
            <pc:docMk/>
            <pc:sldMk cId="2243494996" sldId="277"/>
            <ac:spMk id="2" creationId="{6719F29B-F233-48AF-8261-F33A4E079E3E}"/>
          </ac:spMkLst>
        </pc:spChg>
        <pc:spChg chg="mod">
          <ac:chgData name="Eduardo Nunez" userId="bc5330689bab3c34" providerId="LiveId" clId="{0BBC10DB-3358-49DC-92D9-F8A4D473221A}" dt="2024-10-17T23:10:10.035" v="513" actId="790"/>
          <ac:spMkLst>
            <pc:docMk/>
            <pc:sldMk cId="2243494996" sldId="277"/>
            <ac:spMk id="3" creationId="{35E3EA69-4E0E-41BD-8095-A124225A2647}"/>
          </ac:spMkLst>
        </pc:spChg>
        <pc:spChg chg="mod">
          <ac:chgData name="Eduardo Nunez" userId="bc5330689bab3c34" providerId="LiveId" clId="{0BBC10DB-3358-49DC-92D9-F8A4D473221A}" dt="2024-10-17T23:10:10.035" v="513" actId="790"/>
          <ac:spMkLst>
            <pc:docMk/>
            <pc:sldMk cId="2243494996" sldId="277"/>
            <ac:spMk id="6" creationId="{67927DCA-F11F-1716-00DA-9EF49F131ABD}"/>
          </ac:spMkLst>
        </pc:spChg>
      </pc:sldChg>
      <pc:sldChg chg="addSp delSp modSp mod ord">
        <pc:chgData name="Eduardo Nunez" userId="bc5330689bab3c34" providerId="LiveId" clId="{0BBC10DB-3358-49DC-92D9-F8A4D473221A}" dt="2024-10-18T00:00:55.319" v="2169" actId="1582"/>
        <pc:sldMkLst>
          <pc:docMk/>
          <pc:sldMk cId="4252466045" sldId="279"/>
        </pc:sldMkLst>
        <pc:spChg chg="add del mod">
          <ac:chgData name="Eduardo Nunez" userId="bc5330689bab3c34" providerId="LiveId" clId="{0BBC10DB-3358-49DC-92D9-F8A4D473221A}" dt="2024-10-17T23:54:11.206" v="1966" actId="478"/>
          <ac:spMkLst>
            <pc:docMk/>
            <pc:sldMk cId="4252466045" sldId="279"/>
            <ac:spMk id="3" creationId="{054A4DD3-314C-6AA1-0357-6609F7157A10}"/>
          </ac:spMkLst>
        </pc:spChg>
        <pc:spChg chg="add del mod">
          <ac:chgData name="Eduardo Nunez" userId="bc5330689bab3c34" providerId="LiveId" clId="{0BBC10DB-3358-49DC-92D9-F8A4D473221A}" dt="2024-10-17T23:54:12.540" v="1967" actId="478"/>
          <ac:spMkLst>
            <pc:docMk/>
            <pc:sldMk cId="4252466045" sldId="279"/>
            <ac:spMk id="5" creationId="{F0D2FC95-A34A-FCC5-C04B-B084329FB469}"/>
          </ac:spMkLst>
        </pc:spChg>
        <pc:spChg chg="del mod">
          <ac:chgData name="Eduardo Nunez" userId="bc5330689bab3c34" providerId="LiveId" clId="{0BBC10DB-3358-49DC-92D9-F8A4D473221A}" dt="2024-10-17T23:54:07.541" v="1963" actId="478"/>
          <ac:spMkLst>
            <pc:docMk/>
            <pc:sldMk cId="4252466045" sldId="279"/>
            <ac:spMk id="7" creationId="{3FF2D739-E475-54F8-C832-F04A983D0F24}"/>
          </ac:spMkLst>
        </pc:spChg>
        <pc:spChg chg="del mod">
          <ac:chgData name="Eduardo Nunez" userId="bc5330689bab3c34" providerId="LiveId" clId="{0BBC10DB-3358-49DC-92D9-F8A4D473221A}" dt="2024-10-17T23:54:09.809" v="1965" actId="478"/>
          <ac:spMkLst>
            <pc:docMk/>
            <pc:sldMk cId="4252466045" sldId="279"/>
            <ac:spMk id="8" creationId="{8E323639-65E1-FDBD-1BE3-374BB39C1971}"/>
          </ac:spMkLst>
        </pc:spChg>
        <pc:spChg chg="add mod">
          <ac:chgData name="Eduardo Nunez" userId="bc5330689bab3c34" providerId="LiveId" clId="{0BBC10DB-3358-49DC-92D9-F8A4D473221A}" dt="2024-10-17T23:57:54.592" v="2054" actId="113"/>
          <ac:spMkLst>
            <pc:docMk/>
            <pc:sldMk cId="4252466045" sldId="279"/>
            <ac:spMk id="11" creationId="{9832373C-6941-31A8-9AD0-63606007CEAC}"/>
          </ac:spMkLst>
        </pc:spChg>
        <pc:spChg chg="mod">
          <ac:chgData name="Eduardo Nunez" userId="bc5330689bab3c34" providerId="LiveId" clId="{0BBC10DB-3358-49DC-92D9-F8A4D473221A}" dt="2024-10-17T23:10:10.035" v="513" actId="790"/>
          <ac:spMkLst>
            <pc:docMk/>
            <pc:sldMk cId="4252466045" sldId="279"/>
            <ac:spMk id="13" creationId="{A540B739-30F9-C86F-67ED-2197DC1E598B}"/>
          </ac:spMkLst>
        </pc:spChg>
        <pc:spChg chg="add mod">
          <ac:chgData name="Eduardo Nunez" userId="bc5330689bab3c34" providerId="LiveId" clId="{0BBC10DB-3358-49DC-92D9-F8A4D473221A}" dt="2024-10-18T00:00:19.518" v="2165" actId="20577"/>
          <ac:spMkLst>
            <pc:docMk/>
            <pc:sldMk cId="4252466045" sldId="279"/>
            <ac:spMk id="17" creationId="{3E7AAF9E-37A2-9028-3017-99C13787E97F}"/>
          </ac:spMkLst>
        </pc:spChg>
        <pc:spChg chg="mod">
          <ac:chgData name="Eduardo Nunez" userId="bc5330689bab3c34" providerId="LiveId" clId="{0BBC10DB-3358-49DC-92D9-F8A4D473221A}" dt="2024-10-17T23:55:11.573" v="1994" actId="1076"/>
          <ac:spMkLst>
            <pc:docMk/>
            <pc:sldMk cId="4252466045" sldId="279"/>
            <ac:spMk id="23" creationId="{5FB75C3E-5885-49DD-8190-BB1E8C511A7E}"/>
          </ac:spMkLst>
        </pc:spChg>
        <pc:picChg chg="add del mod modCrop">
          <ac:chgData name="Eduardo Nunez" userId="bc5330689bab3c34" providerId="LiveId" clId="{0BBC10DB-3358-49DC-92D9-F8A4D473221A}" dt="2024-10-17T23:56:03.028" v="2002" actId="478"/>
          <ac:picMkLst>
            <pc:docMk/>
            <pc:sldMk cId="4252466045" sldId="279"/>
            <ac:picMk id="9" creationId="{A25D8982-D3AD-9CE5-AEA3-03E4C6156CC6}"/>
          </ac:picMkLst>
        </pc:picChg>
        <pc:picChg chg="add mod modCrop">
          <ac:chgData name="Eduardo Nunez" userId="bc5330689bab3c34" providerId="LiveId" clId="{0BBC10DB-3358-49DC-92D9-F8A4D473221A}" dt="2024-10-17T23:56:34.293" v="2008" actId="1076"/>
          <ac:picMkLst>
            <pc:docMk/>
            <pc:sldMk cId="4252466045" sldId="279"/>
            <ac:picMk id="10" creationId="{3B491B6C-57C0-C9B6-8FDF-779B7E6A94A7}"/>
          </ac:picMkLst>
        </pc:picChg>
        <pc:cxnChg chg="add mod">
          <ac:chgData name="Eduardo Nunez" userId="bc5330689bab3c34" providerId="LiveId" clId="{0BBC10DB-3358-49DC-92D9-F8A4D473221A}" dt="2024-10-18T00:00:55.319" v="2169" actId="1582"/>
          <ac:cxnSpMkLst>
            <pc:docMk/>
            <pc:sldMk cId="4252466045" sldId="279"/>
            <ac:cxnSpMk id="12" creationId="{C78F5C83-0DF6-63C4-2048-C7B6505E6B2A}"/>
          </ac:cxnSpMkLst>
        </pc:cxnChg>
        <pc:cxnChg chg="add mod">
          <ac:chgData name="Eduardo Nunez" userId="bc5330689bab3c34" providerId="LiveId" clId="{0BBC10DB-3358-49DC-92D9-F8A4D473221A}" dt="2024-10-18T00:00:55.319" v="2169" actId="1582"/>
          <ac:cxnSpMkLst>
            <pc:docMk/>
            <pc:sldMk cId="4252466045" sldId="279"/>
            <ac:cxnSpMk id="18" creationId="{CCEFE247-6C45-7A4A-5013-F49B2ECAF4FD}"/>
          </ac:cxnSpMkLst>
        </pc:cxnChg>
        <pc:cxnChg chg="add mod">
          <ac:chgData name="Eduardo Nunez" userId="bc5330689bab3c34" providerId="LiveId" clId="{0BBC10DB-3358-49DC-92D9-F8A4D473221A}" dt="2024-10-18T00:00:55.319" v="2169" actId="1582"/>
          <ac:cxnSpMkLst>
            <pc:docMk/>
            <pc:sldMk cId="4252466045" sldId="279"/>
            <ac:cxnSpMk id="20" creationId="{58FD1D0D-2D11-A64D-BE75-EE99463F1163}"/>
          </ac:cxnSpMkLst>
        </pc:cxnChg>
        <pc:cxnChg chg="add mod">
          <ac:chgData name="Eduardo Nunez" userId="bc5330689bab3c34" providerId="LiveId" clId="{0BBC10DB-3358-49DC-92D9-F8A4D473221A}" dt="2024-10-18T00:00:55.319" v="2169" actId="1582"/>
          <ac:cxnSpMkLst>
            <pc:docMk/>
            <pc:sldMk cId="4252466045" sldId="279"/>
            <ac:cxnSpMk id="26" creationId="{98413FF5-EBA1-6C2D-058A-4476877CEF3F}"/>
          </ac:cxnSpMkLst>
        </pc:cxnChg>
      </pc:sldChg>
      <pc:sldChg chg="addSp delSp modSp mod modClrScheme chgLayout">
        <pc:chgData name="Eduardo Nunez" userId="bc5330689bab3c34" providerId="LiveId" clId="{0BBC10DB-3358-49DC-92D9-F8A4D473221A}" dt="2024-10-18T00:14:20.691" v="2646" actId="26606"/>
        <pc:sldMkLst>
          <pc:docMk/>
          <pc:sldMk cId="1418789964" sldId="286"/>
        </pc:sldMkLst>
        <pc:spChg chg="mod">
          <ac:chgData name="Eduardo Nunez" userId="bc5330689bab3c34" providerId="LiveId" clId="{0BBC10DB-3358-49DC-92D9-F8A4D473221A}" dt="2024-10-18T00:14:20.691" v="2646" actId="26606"/>
          <ac:spMkLst>
            <pc:docMk/>
            <pc:sldMk cId="1418789964" sldId="286"/>
            <ac:spMk id="2" creationId="{67708C79-A4AC-4B5D-92DF-600737E4D11A}"/>
          </ac:spMkLst>
        </pc:spChg>
        <pc:spChg chg="add del mod">
          <ac:chgData name="Eduardo Nunez" userId="bc5330689bab3c34" providerId="LiveId" clId="{0BBC10DB-3358-49DC-92D9-F8A4D473221A}" dt="2024-10-18T00:12:22.308" v="2627" actId="478"/>
          <ac:spMkLst>
            <pc:docMk/>
            <pc:sldMk cId="1418789964" sldId="286"/>
            <ac:spMk id="4" creationId="{8A02E966-9FF2-0EAA-13B0-E9DAAB30C11B}"/>
          </ac:spMkLst>
        </pc:spChg>
        <pc:spChg chg="add del mod">
          <ac:chgData name="Eduardo Nunez" userId="bc5330689bab3c34" providerId="LiveId" clId="{0BBC10DB-3358-49DC-92D9-F8A4D473221A}" dt="2024-10-18T00:12:25.476" v="2629" actId="478"/>
          <ac:spMkLst>
            <pc:docMk/>
            <pc:sldMk cId="1418789964" sldId="286"/>
            <ac:spMk id="6" creationId="{33201FDD-1C50-544D-FC2F-32F927BA2C6B}"/>
          </ac:spMkLst>
        </pc:spChg>
        <pc:spChg chg="del mod">
          <ac:chgData name="Eduardo Nunez" userId="bc5330689bab3c34" providerId="LiveId" clId="{0BBC10DB-3358-49DC-92D9-F8A4D473221A}" dt="2024-10-18T00:12:23.512" v="2628" actId="478"/>
          <ac:spMkLst>
            <pc:docMk/>
            <pc:sldMk cId="1418789964" sldId="286"/>
            <ac:spMk id="7" creationId="{02492136-277B-808E-9D1B-0527359207DB}"/>
          </ac:spMkLst>
        </pc:spChg>
        <pc:spChg chg="del mod">
          <ac:chgData name="Eduardo Nunez" userId="bc5330689bab3c34" providerId="LiveId" clId="{0BBC10DB-3358-49DC-92D9-F8A4D473221A}" dt="2024-10-18T00:12:20.617" v="2626" actId="478"/>
          <ac:spMkLst>
            <pc:docMk/>
            <pc:sldMk cId="1418789964" sldId="286"/>
            <ac:spMk id="12" creationId="{D3251268-42B4-3B45-A59B-740E2DB97A00}"/>
          </ac:spMkLst>
        </pc:spChg>
        <pc:spChg chg="mod">
          <ac:chgData name="Eduardo Nunez" userId="bc5330689bab3c34" providerId="LiveId" clId="{0BBC10DB-3358-49DC-92D9-F8A4D473221A}" dt="2024-10-18T00:14:20.691" v="2646" actId="26606"/>
          <ac:spMkLst>
            <pc:docMk/>
            <pc:sldMk cId="1418789964" sldId="286"/>
            <ac:spMk id="14" creationId="{F3DE1AA4-0AE6-C6D5-E252-BBD5ED259E32}"/>
          </ac:spMkLst>
        </pc:spChg>
        <pc:spChg chg="add del mod">
          <ac:chgData name="Eduardo Nunez" userId="bc5330689bab3c34" providerId="LiveId" clId="{0BBC10DB-3358-49DC-92D9-F8A4D473221A}" dt="2024-10-18T00:14:20.691" v="2646" actId="26606"/>
          <ac:spMkLst>
            <pc:docMk/>
            <pc:sldMk cId="1418789964" sldId="286"/>
            <ac:spMk id="19" creationId="{73B321CC-024B-14DF-1E37-D01B98271105}"/>
          </ac:spMkLst>
        </pc:spChg>
        <pc:spChg chg="add mod">
          <ac:chgData name="Eduardo Nunez" userId="bc5330689bab3c34" providerId="LiveId" clId="{0BBC10DB-3358-49DC-92D9-F8A4D473221A}" dt="2024-10-18T00:14:20.691" v="2646" actId="26606"/>
          <ac:spMkLst>
            <pc:docMk/>
            <pc:sldMk cId="1418789964" sldId="286"/>
            <ac:spMk id="24" creationId="{0285B644-66E0-B628-4CE2-5E5E153CFD19}"/>
          </ac:spMkLst>
        </pc:spChg>
      </pc:sldChg>
      <pc:sldChg chg="modSp mod">
        <pc:chgData name="Eduardo Nunez" userId="bc5330689bab3c34" providerId="LiveId" clId="{0BBC10DB-3358-49DC-92D9-F8A4D473221A}" dt="2024-10-17T23:11:33.241" v="766" actId="27636"/>
        <pc:sldMkLst>
          <pc:docMk/>
          <pc:sldMk cId="1329539271" sldId="290"/>
        </pc:sldMkLst>
        <pc:spChg chg="mod">
          <ac:chgData name="Eduardo Nunez" userId="bc5330689bab3c34" providerId="LiveId" clId="{0BBC10DB-3358-49DC-92D9-F8A4D473221A}" dt="2024-10-17T23:11:31.212" v="764" actId="14100"/>
          <ac:spMkLst>
            <pc:docMk/>
            <pc:sldMk cId="1329539271" sldId="290"/>
            <ac:spMk id="2" creationId="{216815C6-3AD0-46E6-A74A-1967BD91AF50}"/>
          </ac:spMkLst>
        </pc:spChg>
        <pc:spChg chg="mod">
          <ac:chgData name="Eduardo Nunez" userId="bc5330689bab3c34" providerId="LiveId" clId="{0BBC10DB-3358-49DC-92D9-F8A4D473221A}" dt="2024-10-17T23:11:33.241" v="766" actId="27636"/>
          <ac:spMkLst>
            <pc:docMk/>
            <pc:sldMk cId="1329539271" sldId="290"/>
            <ac:spMk id="3" creationId="{1901B20D-4C28-4DA3-ABBD-718C22A5E58B}"/>
          </ac:spMkLst>
        </pc:spChg>
        <pc:spChg chg="mod">
          <ac:chgData name="Eduardo Nunez" userId="bc5330689bab3c34" providerId="LiveId" clId="{0BBC10DB-3358-49DC-92D9-F8A4D473221A}" dt="2024-10-17T23:10:10.035" v="513" actId="790"/>
          <ac:spMkLst>
            <pc:docMk/>
            <pc:sldMk cId="1329539271" sldId="290"/>
            <ac:spMk id="44" creationId="{5F855448-57DF-E468-AF41-00CAAC2D7C74}"/>
          </ac:spMkLst>
        </pc:spChg>
      </pc:sldChg>
      <pc:sldChg chg="addSp delSp modSp mod modClrScheme chgLayout">
        <pc:chgData name="Eduardo Nunez" userId="bc5330689bab3c34" providerId="LiveId" clId="{0BBC10DB-3358-49DC-92D9-F8A4D473221A}" dt="2024-10-17T23:37:56.782" v="1739" actId="14100"/>
        <pc:sldMkLst>
          <pc:docMk/>
          <pc:sldMk cId="3003251909" sldId="291"/>
        </pc:sldMkLst>
        <pc:spChg chg="mod ord">
          <ac:chgData name="Eduardo Nunez" userId="bc5330689bab3c34" providerId="LiveId" clId="{0BBC10DB-3358-49DC-92D9-F8A4D473221A}" dt="2024-10-17T23:37:56.782" v="1739" actId="14100"/>
          <ac:spMkLst>
            <pc:docMk/>
            <pc:sldMk cId="3003251909" sldId="291"/>
            <ac:spMk id="2" creationId="{216815C6-3AD0-46E6-A74A-1967BD91AF50}"/>
          </ac:spMkLst>
        </pc:spChg>
        <pc:spChg chg="mod ord">
          <ac:chgData name="Eduardo Nunez" userId="bc5330689bab3c34" providerId="LiveId" clId="{0BBC10DB-3358-49DC-92D9-F8A4D473221A}" dt="2024-10-17T23:37:50.722" v="1738" actId="14100"/>
          <ac:spMkLst>
            <pc:docMk/>
            <pc:sldMk cId="3003251909" sldId="291"/>
            <ac:spMk id="3" creationId="{1901B20D-4C28-4DA3-ABBD-718C22A5E58B}"/>
          </ac:spMkLst>
        </pc:spChg>
        <pc:spChg chg="mod ord">
          <ac:chgData name="Eduardo Nunez" userId="bc5330689bab3c34" providerId="LiveId" clId="{0BBC10DB-3358-49DC-92D9-F8A4D473221A}" dt="2024-10-17T23:28:15.563" v="1594" actId="700"/>
          <ac:spMkLst>
            <pc:docMk/>
            <pc:sldMk cId="3003251909" sldId="291"/>
            <ac:spMk id="4" creationId="{58D8D8EF-09F7-2BAC-3EC4-6E8F40515A5D}"/>
          </ac:spMkLst>
        </pc:spChg>
        <pc:spChg chg="add del mod ord">
          <ac:chgData name="Eduardo Nunez" userId="bc5330689bab3c34" providerId="LiveId" clId="{0BBC10DB-3358-49DC-92D9-F8A4D473221A}" dt="2024-10-17T23:29:50.566" v="1615" actId="478"/>
          <ac:spMkLst>
            <pc:docMk/>
            <pc:sldMk cId="3003251909" sldId="291"/>
            <ac:spMk id="5" creationId="{F96C6103-4199-46A4-96BF-8DD6882F0693}"/>
          </ac:spMkLst>
        </pc:spChg>
      </pc:sldChg>
      <pc:sldChg chg="addSp delSp modSp mod">
        <pc:chgData name="Eduardo Nunez" userId="bc5330689bab3c34" providerId="LiveId" clId="{0BBC10DB-3358-49DC-92D9-F8A4D473221A}" dt="2024-10-18T00:27:56.341" v="3534" actId="14100"/>
        <pc:sldMkLst>
          <pc:docMk/>
          <pc:sldMk cId="2390678392" sldId="292"/>
        </pc:sldMkLst>
        <pc:spChg chg="del mod">
          <ac:chgData name="Eduardo Nunez" userId="bc5330689bab3c34" providerId="LiveId" clId="{0BBC10DB-3358-49DC-92D9-F8A4D473221A}" dt="2024-10-18T00:19:53.592" v="3074" actId="478"/>
          <ac:spMkLst>
            <pc:docMk/>
            <pc:sldMk cId="2390678392" sldId="292"/>
            <ac:spMk id="2" creationId="{CC80C883-7528-F9C5-D6FA-15EC059A3021}"/>
          </ac:spMkLst>
        </pc:spChg>
        <pc:spChg chg="mod">
          <ac:chgData name="Eduardo Nunez" userId="bc5330689bab3c34" providerId="LiveId" clId="{0BBC10DB-3358-49DC-92D9-F8A4D473221A}" dt="2024-10-17T23:10:10.035" v="513" actId="790"/>
          <ac:spMkLst>
            <pc:docMk/>
            <pc:sldMk cId="2390678392" sldId="292"/>
            <ac:spMk id="3" creationId="{8D3FE259-B742-148B-88EA-EAE84226FE5A}"/>
          </ac:spMkLst>
        </pc:spChg>
        <pc:spChg chg="del mod">
          <ac:chgData name="Eduardo Nunez" userId="bc5330689bab3c34" providerId="LiveId" clId="{0BBC10DB-3358-49DC-92D9-F8A4D473221A}" dt="2024-10-18T00:19:57.081" v="3075" actId="478"/>
          <ac:spMkLst>
            <pc:docMk/>
            <pc:sldMk cId="2390678392" sldId="292"/>
            <ac:spMk id="6" creationId="{3A7E69BA-FC91-08A5-671F-B53E6E989C6F}"/>
          </ac:spMkLst>
        </pc:spChg>
        <pc:spChg chg="add del mod">
          <ac:chgData name="Eduardo Nunez" userId="bc5330689bab3c34" providerId="LiveId" clId="{0BBC10DB-3358-49DC-92D9-F8A4D473221A}" dt="2024-10-18T00:20:02.052" v="3078" actId="478"/>
          <ac:spMkLst>
            <pc:docMk/>
            <pc:sldMk cId="2390678392" sldId="292"/>
            <ac:spMk id="9" creationId="{F57D9D68-9625-8321-B7BA-9B63A24597D2}"/>
          </ac:spMkLst>
        </pc:spChg>
        <pc:spChg chg="add del mod">
          <ac:chgData name="Eduardo Nunez" userId="bc5330689bab3c34" providerId="LiveId" clId="{0BBC10DB-3358-49DC-92D9-F8A4D473221A}" dt="2024-10-18T00:20:04.476" v="3080" actId="478"/>
          <ac:spMkLst>
            <pc:docMk/>
            <pc:sldMk cId="2390678392" sldId="292"/>
            <ac:spMk id="11" creationId="{1B30A4ED-E08C-741C-3CEB-59DCACD7E207}"/>
          </ac:spMkLst>
        </pc:spChg>
        <pc:spChg chg="add del mod">
          <ac:chgData name="Eduardo Nunez" userId="bc5330689bab3c34" providerId="LiveId" clId="{0BBC10DB-3358-49DC-92D9-F8A4D473221A}" dt="2024-10-18T00:20:02.868" v="3079" actId="478"/>
          <ac:spMkLst>
            <pc:docMk/>
            <pc:sldMk cId="2390678392" sldId="292"/>
            <ac:spMk id="13" creationId="{285DD081-0D00-C8BB-5F45-B42651844872}"/>
          </ac:spMkLst>
        </pc:spChg>
        <pc:spChg chg="add mod">
          <ac:chgData name="Eduardo Nunez" userId="bc5330689bab3c34" providerId="LiveId" clId="{0BBC10DB-3358-49DC-92D9-F8A4D473221A}" dt="2024-10-18T00:23:18.641" v="3239" actId="14100"/>
          <ac:spMkLst>
            <pc:docMk/>
            <pc:sldMk cId="2390678392" sldId="292"/>
            <ac:spMk id="14" creationId="{434F020C-CD22-93FE-B3A7-7762FB62BD19}"/>
          </ac:spMkLst>
        </pc:spChg>
        <pc:spChg chg="add mod">
          <ac:chgData name="Eduardo Nunez" userId="bc5330689bab3c34" providerId="LiveId" clId="{0BBC10DB-3358-49DC-92D9-F8A4D473221A}" dt="2024-10-18T00:27:52.678" v="3533" actId="1076"/>
          <ac:spMkLst>
            <pc:docMk/>
            <pc:sldMk cId="2390678392" sldId="292"/>
            <ac:spMk id="15" creationId="{42AD1ABE-8B98-9B68-AD23-85EA6189AE51}"/>
          </ac:spMkLst>
        </pc:spChg>
        <pc:spChg chg="add mod">
          <ac:chgData name="Eduardo Nunez" userId="bc5330689bab3c34" providerId="LiveId" clId="{0BBC10DB-3358-49DC-92D9-F8A4D473221A}" dt="2024-10-18T00:24:38.145" v="3383" actId="1076"/>
          <ac:spMkLst>
            <pc:docMk/>
            <pc:sldMk cId="2390678392" sldId="292"/>
            <ac:spMk id="18" creationId="{58B309C6-03BA-34CB-ECEB-787F4B36A48C}"/>
          </ac:spMkLst>
        </pc:spChg>
        <pc:spChg chg="add mod">
          <ac:chgData name="Eduardo Nunez" userId="bc5330689bab3c34" providerId="LiveId" clId="{0BBC10DB-3358-49DC-92D9-F8A4D473221A}" dt="2024-10-18T00:24:15.764" v="3352" actId="20577"/>
          <ac:spMkLst>
            <pc:docMk/>
            <pc:sldMk cId="2390678392" sldId="292"/>
            <ac:spMk id="19" creationId="{2033E774-FA5A-EEA0-5231-10B7FCB75E6C}"/>
          </ac:spMkLst>
        </pc:spChg>
        <pc:spChg chg="add mod">
          <ac:chgData name="Eduardo Nunez" userId="bc5330689bab3c34" providerId="LiveId" clId="{0BBC10DB-3358-49DC-92D9-F8A4D473221A}" dt="2024-10-18T00:27:05.692" v="3420" actId="14100"/>
          <ac:spMkLst>
            <pc:docMk/>
            <pc:sldMk cId="2390678392" sldId="292"/>
            <ac:spMk id="25" creationId="{4288E76B-E2CF-5710-C605-E226AC516FC3}"/>
          </ac:spMkLst>
        </pc:spChg>
        <pc:spChg chg="add mod">
          <ac:chgData name="Eduardo Nunez" userId="bc5330689bab3c34" providerId="LiveId" clId="{0BBC10DB-3358-49DC-92D9-F8A4D473221A}" dt="2024-10-18T00:27:46.990" v="3532" actId="20577"/>
          <ac:spMkLst>
            <pc:docMk/>
            <pc:sldMk cId="2390678392" sldId="292"/>
            <ac:spMk id="26" creationId="{3F977397-1974-92CD-27FD-5C4E560F6436}"/>
          </ac:spMkLst>
        </pc:spChg>
        <pc:graphicFrameChg chg="del modGraphic">
          <ac:chgData name="Eduardo Nunez" userId="bc5330689bab3c34" providerId="LiveId" clId="{0BBC10DB-3358-49DC-92D9-F8A4D473221A}" dt="2024-10-18T00:19:59.449" v="3077" actId="478"/>
          <ac:graphicFrameMkLst>
            <pc:docMk/>
            <pc:sldMk cId="2390678392" sldId="292"/>
            <ac:graphicFrameMk id="8" creationId="{24EE9911-8AC9-5BE2-4456-0175FD28D083}"/>
          </ac:graphicFrameMkLst>
        </pc:graphicFrameChg>
        <pc:picChg chg="add">
          <ac:chgData name="Eduardo Nunez" userId="bc5330689bab3c34" providerId="LiveId" clId="{0BBC10DB-3358-49DC-92D9-F8A4D473221A}" dt="2024-10-18T00:19:23.060" v="3065" actId="22"/>
          <ac:picMkLst>
            <pc:docMk/>
            <pc:sldMk cId="2390678392" sldId="292"/>
            <ac:picMk id="5" creationId="{9A103091-F51E-6136-3F73-3041F45DBEFD}"/>
          </ac:picMkLst>
        </pc:picChg>
        <pc:picChg chg="add mod">
          <ac:chgData name="Eduardo Nunez" userId="bc5330689bab3c34" providerId="LiveId" clId="{0BBC10DB-3358-49DC-92D9-F8A4D473221A}" dt="2024-10-18T00:26:49.365" v="3416"/>
          <ac:picMkLst>
            <pc:docMk/>
            <pc:sldMk cId="2390678392" sldId="292"/>
            <ac:picMk id="24" creationId="{BA912826-3A2B-8B73-9532-64A339E59043}"/>
          </ac:picMkLst>
        </pc:picChg>
        <pc:cxnChg chg="add mod">
          <ac:chgData name="Eduardo Nunez" userId="bc5330689bab3c34" providerId="LiveId" clId="{0BBC10DB-3358-49DC-92D9-F8A4D473221A}" dt="2024-10-18T00:27:56.341" v="3534" actId="14100"/>
          <ac:cxnSpMkLst>
            <pc:docMk/>
            <pc:sldMk cId="2390678392" sldId="292"/>
            <ac:cxnSpMk id="16" creationId="{F70E9E54-DB73-8464-AF9E-C5CE1D1B53F2}"/>
          </ac:cxnSpMkLst>
        </pc:cxnChg>
        <pc:cxnChg chg="add mod">
          <ac:chgData name="Eduardo Nunez" userId="bc5330689bab3c34" providerId="LiveId" clId="{0BBC10DB-3358-49DC-92D9-F8A4D473221A}" dt="2024-10-18T00:23:35.996" v="3244" actId="14100"/>
          <ac:cxnSpMkLst>
            <pc:docMk/>
            <pc:sldMk cId="2390678392" sldId="292"/>
            <ac:cxnSpMk id="20" creationId="{6A6678D5-9D16-4AE3-19E7-68FA9FF1D3DB}"/>
          </ac:cxnSpMkLst>
        </pc:cxnChg>
        <pc:cxnChg chg="add mod">
          <ac:chgData name="Eduardo Nunez" userId="bc5330689bab3c34" providerId="LiveId" clId="{0BBC10DB-3358-49DC-92D9-F8A4D473221A}" dt="2024-10-18T00:27:46.990" v="3532" actId="20577"/>
          <ac:cxnSpMkLst>
            <pc:docMk/>
            <pc:sldMk cId="2390678392" sldId="292"/>
            <ac:cxnSpMk id="27" creationId="{61096E94-1C53-619C-E783-2208796E440B}"/>
          </ac:cxnSpMkLst>
        </pc:cxnChg>
      </pc:sldChg>
      <pc:sldChg chg="modSp add mod">
        <pc:chgData name="Eduardo Nunez" userId="bc5330689bab3c34" providerId="LiveId" clId="{0BBC10DB-3358-49DC-92D9-F8A4D473221A}" dt="2024-10-17T23:19:23.873" v="1383" actId="5793"/>
        <pc:sldMkLst>
          <pc:docMk/>
          <pc:sldMk cId="4207612002" sldId="293"/>
        </pc:sldMkLst>
        <pc:spChg chg="mod">
          <ac:chgData name="Eduardo Nunez" userId="bc5330689bab3c34" providerId="LiveId" clId="{0BBC10DB-3358-49DC-92D9-F8A4D473221A}" dt="2024-10-17T23:19:23.873" v="1383" actId="5793"/>
          <ac:spMkLst>
            <pc:docMk/>
            <pc:sldMk cId="4207612002" sldId="293"/>
            <ac:spMk id="2" creationId="{70973D13-F75C-847A-4DE7-E0EF5B81CF78}"/>
          </ac:spMkLst>
        </pc:spChg>
      </pc:sldChg>
      <pc:sldChg chg="addSp delSp modSp add mod">
        <pc:chgData name="Eduardo Nunez" userId="bc5330689bab3c34" providerId="LiveId" clId="{0BBC10DB-3358-49DC-92D9-F8A4D473221A}" dt="2024-10-18T00:04:53.572" v="2326" actId="5793"/>
        <pc:sldMkLst>
          <pc:docMk/>
          <pc:sldMk cId="1782524004" sldId="294"/>
        </pc:sldMkLst>
        <pc:spChg chg="add mod">
          <ac:chgData name="Eduardo Nunez" userId="bc5330689bab3c34" providerId="LiveId" clId="{0BBC10DB-3358-49DC-92D9-F8A4D473221A}" dt="2024-10-18T00:04:12.853" v="2256" actId="20577"/>
          <ac:spMkLst>
            <pc:docMk/>
            <pc:sldMk cId="1782524004" sldId="294"/>
            <ac:spMk id="4" creationId="{E6EDD759-D7AE-B4E0-A938-258BC96457C1}"/>
          </ac:spMkLst>
        </pc:spChg>
        <pc:spChg chg="add mod">
          <ac:chgData name="Eduardo Nunez" userId="bc5330689bab3c34" providerId="LiveId" clId="{0BBC10DB-3358-49DC-92D9-F8A4D473221A}" dt="2024-10-18T00:03:03.057" v="2187"/>
          <ac:spMkLst>
            <pc:docMk/>
            <pc:sldMk cId="1782524004" sldId="294"/>
            <ac:spMk id="7" creationId="{03DCBED3-22C3-E945-08B5-B536C29BD103}"/>
          </ac:spMkLst>
        </pc:spChg>
        <pc:spChg chg="del">
          <ac:chgData name="Eduardo Nunez" userId="bc5330689bab3c34" providerId="LiveId" clId="{0BBC10DB-3358-49DC-92D9-F8A4D473221A}" dt="2024-10-18T00:02:21.180" v="2173" actId="478"/>
          <ac:spMkLst>
            <pc:docMk/>
            <pc:sldMk cId="1782524004" sldId="294"/>
            <ac:spMk id="11" creationId="{75427314-7F03-39F7-8BFE-68EAF511660E}"/>
          </ac:spMkLst>
        </pc:spChg>
        <pc:spChg chg="del">
          <ac:chgData name="Eduardo Nunez" userId="bc5330689bab3c34" providerId="LiveId" clId="{0BBC10DB-3358-49DC-92D9-F8A4D473221A}" dt="2024-10-18T00:02:24.317" v="2177" actId="478"/>
          <ac:spMkLst>
            <pc:docMk/>
            <pc:sldMk cId="1782524004" sldId="294"/>
            <ac:spMk id="17" creationId="{0FFA59A4-B607-791C-6FBE-BDD9FFD75ED4}"/>
          </ac:spMkLst>
        </pc:spChg>
        <pc:spChg chg="add mod">
          <ac:chgData name="Eduardo Nunez" userId="bc5330689bab3c34" providerId="LiveId" clId="{0BBC10DB-3358-49DC-92D9-F8A4D473221A}" dt="2024-10-18T00:04:53.572" v="2326" actId="5793"/>
          <ac:spMkLst>
            <pc:docMk/>
            <pc:sldMk cId="1782524004" sldId="294"/>
            <ac:spMk id="24" creationId="{60355E3C-B9A0-FDA1-99E4-0DE604BBB36D}"/>
          </ac:spMkLst>
        </pc:spChg>
        <pc:picChg chg="add mod modCrop">
          <ac:chgData name="Eduardo Nunez" userId="bc5330689bab3c34" providerId="LiveId" clId="{0BBC10DB-3358-49DC-92D9-F8A4D473221A}" dt="2024-10-18T00:02:46.579" v="2184" actId="1076"/>
          <ac:picMkLst>
            <pc:docMk/>
            <pc:sldMk cId="1782524004" sldId="294"/>
            <ac:picMk id="3" creationId="{62E33E2C-3F56-A5ED-52CE-762C45C461D8}"/>
          </ac:picMkLst>
        </pc:picChg>
        <pc:picChg chg="del">
          <ac:chgData name="Eduardo Nunez" userId="bc5330689bab3c34" providerId="LiveId" clId="{0BBC10DB-3358-49DC-92D9-F8A4D473221A}" dt="2024-10-18T00:02:18.957" v="2171" actId="478"/>
          <ac:picMkLst>
            <pc:docMk/>
            <pc:sldMk cId="1782524004" sldId="294"/>
            <ac:picMk id="10" creationId="{4ABAFFF7-95D6-3355-52A7-62763D37091B}"/>
          </ac:picMkLst>
        </pc:picChg>
        <pc:cxnChg chg="add mod">
          <ac:chgData name="Eduardo Nunez" userId="bc5330689bab3c34" providerId="LiveId" clId="{0BBC10DB-3358-49DC-92D9-F8A4D473221A}" dt="2024-10-18T00:03:48.341" v="2230" actId="20577"/>
          <ac:cxnSpMkLst>
            <pc:docMk/>
            <pc:sldMk cId="1782524004" sldId="294"/>
            <ac:cxnSpMk id="5" creationId="{A744D67A-B675-25C9-2E0B-1E58C9318220}"/>
          </ac:cxnSpMkLst>
        </pc:cxnChg>
        <pc:cxnChg chg="add mod">
          <ac:chgData name="Eduardo Nunez" userId="bc5330689bab3c34" providerId="LiveId" clId="{0BBC10DB-3358-49DC-92D9-F8A4D473221A}" dt="2024-10-18T00:03:03.057" v="2187"/>
          <ac:cxnSpMkLst>
            <pc:docMk/>
            <pc:sldMk cId="1782524004" sldId="294"/>
            <ac:cxnSpMk id="8" creationId="{D53168F9-80C5-FD7F-3B18-A1DBF8E80A08}"/>
          </ac:cxnSpMkLst>
        </pc:cxnChg>
        <pc:cxnChg chg="add mod">
          <ac:chgData name="Eduardo Nunez" userId="bc5330689bab3c34" providerId="LiveId" clId="{0BBC10DB-3358-49DC-92D9-F8A4D473221A}" dt="2024-10-18T00:04:22.058" v="2258" actId="14100"/>
          <ac:cxnSpMkLst>
            <pc:docMk/>
            <pc:sldMk cId="1782524004" sldId="294"/>
            <ac:cxnSpMk id="9" creationId="{99E5B1F4-494A-41FB-2F49-F2C925A1AF2D}"/>
          </ac:cxnSpMkLst>
        </pc:cxnChg>
        <pc:cxnChg chg="del mod">
          <ac:chgData name="Eduardo Nunez" userId="bc5330689bab3c34" providerId="LiveId" clId="{0BBC10DB-3358-49DC-92D9-F8A4D473221A}" dt="2024-10-18T00:02:19.917" v="2172" actId="478"/>
          <ac:cxnSpMkLst>
            <pc:docMk/>
            <pc:sldMk cId="1782524004" sldId="294"/>
            <ac:cxnSpMk id="12" creationId="{1E672C55-7BF6-A505-AE47-995F95B3169E}"/>
          </ac:cxnSpMkLst>
        </pc:cxnChg>
        <pc:cxnChg chg="del mod">
          <ac:chgData name="Eduardo Nunez" userId="bc5330689bab3c34" providerId="LiveId" clId="{0BBC10DB-3358-49DC-92D9-F8A4D473221A}" dt="2024-10-18T00:02:22.301" v="2174" actId="478"/>
          <ac:cxnSpMkLst>
            <pc:docMk/>
            <pc:sldMk cId="1782524004" sldId="294"/>
            <ac:cxnSpMk id="18" creationId="{2E51DD2C-7180-E54A-6778-FC0F4B3B6EA2}"/>
          </ac:cxnSpMkLst>
        </pc:cxnChg>
        <pc:cxnChg chg="add mod">
          <ac:chgData name="Eduardo Nunez" userId="bc5330689bab3c34" providerId="LiveId" clId="{0BBC10DB-3358-49DC-92D9-F8A4D473221A}" dt="2024-10-18T00:04:30.745" v="2261" actId="14100"/>
          <ac:cxnSpMkLst>
            <pc:docMk/>
            <pc:sldMk cId="1782524004" sldId="294"/>
            <ac:cxnSpMk id="19" creationId="{F2090931-2E34-68C1-4AA0-CE1424103D39}"/>
          </ac:cxnSpMkLst>
        </pc:cxnChg>
        <pc:cxnChg chg="del mod">
          <ac:chgData name="Eduardo Nunez" userId="bc5330689bab3c34" providerId="LiveId" clId="{0BBC10DB-3358-49DC-92D9-F8A4D473221A}" dt="2024-10-18T00:02:23.452" v="2176" actId="478"/>
          <ac:cxnSpMkLst>
            <pc:docMk/>
            <pc:sldMk cId="1782524004" sldId="294"/>
            <ac:cxnSpMk id="20" creationId="{437BEF9A-CA00-02DA-E98D-98D4B00BCBA9}"/>
          </ac:cxnSpMkLst>
        </pc:cxnChg>
        <pc:cxnChg chg="del mod">
          <ac:chgData name="Eduardo Nunez" userId="bc5330689bab3c34" providerId="LiveId" clId="{0BBC10DB-3358-49DC-92D9-F8A4D473221A}" dt="2024-10-18T00:02:22.885" v="2175" actId="478"/>
          <ac:cxnSpMkLst>
            <pc:docMk/>
            <pc:sldMk cId="1782524004" sldId="294"/>
            <ac:cxnSpMk id="26" creationId="{E4AB12C5-8C72-7BAF-33F6-60328E5DAAD3}"/>
          </ac:cxnSpMkLst>
        </pc:cxnChg>
      </pc:sldChg>
      <pc:sldChg chg="addSp delSp modSp add mod">
        <pc:chgData name="Eduardo Nunez" userId="bc5330689bab3c34" providerId="LiveId" clId="{0BBC10DB-3358-49DC-92D9-F8A4D473221A}" dt="2024-10-18T00:36:14.908" v="3677" actId="113"/>
        <pc:sldMkLst>
          <pc:docMk/>
          <pc:sldMk cId="4006297171" sldId="295"/>
        </pc:sldMkLst>
        <pc:spChg chg="mod">
          <ac:chgData name="Eduardo Nunez" userId="bc5330689bab3c34" providerId="LiveId" clId="{0BBC10DB-3358-49DC-92D9-F8A4D473221A}" dt="2024-10-18T00:06:23.678" v="2352" actId="14100"/>
          <ac:spMkLst>
            <pc:docMk/>
            <pc:sldMk cId="4006297171" sldId="295"/>
            <ac:spMk id="4" creationId="{222D0E4B-395C-2148-F7AA-44E22CFDFE93}"/>
          </ac:spMkLst>
        </pc:spChg>
        <pc:spChg chg="add mod">
          <ac:chgData name="Eduardo Nunez" userId="bc5330689bab3c34" providerId="LiveId" clId="{0BBC10DB-3358-49DC-92D9-F8A4D473221A}" dt="2024-10-18T00:35:12.280" v="3552" actId="1076"/>
          <ac:spMkLst>
            <pc:docMk/>
            <pc:sldMk cId="4006297171" sldId="295"/>
            <ac:spMk id="10" creationId="{9115CD6B-431B-64F8-8333-99F24EF85679}"/>
          </ac:spMkLst>
        </pc:spChg>
        <pc:spChg chg="del">
          <ac:chgData name="Eduardo Nunez" userId="bc5330689bab3c34" providerId="LiveId" clId="{0BBC10DB-3358-49DC-92D9-F8A4D473221A}" dt="2024-10-18T00:06:12.405" v="2330" actId="478"/>
          <ac:spMkLst>
            <pc:docMk/>
            <pc:sldMk cId="4006297171" sldId="295"/>
            <ac:spMk id="12" creationId="{0555B1D2-4AE0-A7BF-109C-778FFA777077}"/>
          </ac:spMkLst>
        </pc:spChg>
        <pc:spChg chg="mod">
          <ac:chgData name="Eduardo Nunez" userId="bc5330689bab3c34" providerId="LiveId" clId="{0BBC10DB-3358-49DC-92D9-F8A4D473221A}" dt="2024-10-18T00:07:25.964" v="2435" actId="20577"/>
          <ac:spMkLst>
            <pc:docMk/>
            <pc:sldMk cId="4006297171" sldId="295"/>
            <ac:spMk id="18" creationId="{806E45B8-63C1-BEE0-37C9-ADF31447434F}"/>
          </ac:spMkLst>
        </pc:spChg>
        <pc:spChg chg="add mod">
          <ac:chgData name="Eduardo Nunez" userId="bc5330689bab3c34" providerId="LiveId" clId="{0BBC10DB-3358-49DC-92D9-F8A4D473221A}" dt="2024-10-18T00:36:14.908" v="3677" actId="113"/>
          <ac:spMkLst>
            <pc:docMk/>
            <pc:sldMk cId="4006297171" sldId="295"/>
            <ac:spMk id="24" creationId="{7F54A067-F2A8-E9E4-4E6B-441A9D397F8B}"/>
          </ac:spMkLst>
        </pc:spChg>
        <pc:picChg chg="add mod modCrop">
          <ac:chgData name="Eduardo Nunez" userId="bc5330689bab3c34" providerId="LiveId" clId="{0BBC10DB-3358-49DC-92D9-F8A4D473221A}" dt="2024-10-18T00:06:47.341" v="2356" actId="14100"/>
          <ac:picMkLst>
            <pc:docMk/>
            <pc:sldMk cId="4006297171" sldId="295"/>
            <ac:picMk id="3" creationId="{3FA4F49C-4325-C506-AC1C-0351261DCEB0}"/>
          </ac:picMkLst>
        </pc:picChg>
        <pc:picChg chg="add mod modCrop">
          <ac:chgData name="Eduardo Nunez" userId="bc5330689bab3c34" providerId="LiveId" clId="{0BBC10DB-3358-49DC-92D9-F8A4D473221A}" dt="2024-10-18T00:09:40.904" v="2543" actId="14100"/>
          <ac:picMkLst>
            <pc:docMk/>
            <pc:sldMk cId="4006297171" sldId="295"/>
            <ac:picMk id="9" creationId="{931326C0-A213-5A43-F994-79E8EDA6B5F7}"/>
          </ac:picMkLst>
        </pc:picChg>
        <pc:picChg chg="del">
          <ac:chgData name="Eduardo Nunez" userId="bc5330689bab3c34" providerId="LiveId" clId="{0BBC10DB-3358-49DC-92D9-F8A4D473221A}" dt="2024-10-18T00:06:08.406" v="2328" actId="478"/>
          <ac:picMkLst>
            <pc:docMk/>
            <pc:sldMk cId="4006297171" sldId="295"/>
            <ac:picMk id="11" creationId="{105EC309-0052-AA6B-F5BD-76F6166B9685}"/>
          </ac:picMkLst>
        </pc:picChg>
        <pc:picChg chg="add mod">
          <ac:chgData name="Eduardo Nunez" userId="bc5330689bab3c34" providerId="LiveId" clId="{0BBC10DB-3358-49DC-92D9-F8A4D473221A}" dt="2024-10-18T00:35:07.663" v="3551" actId="1076"/>
          <ac:picMkLst>
            <pc:docMk/>
            <pc:sldMk cId="4006297171" sldId="295"/>
            <ac:picMk id="22" creationId="{5F69750A-94FD-1143-C9DC-87301BAF4F4F}"/>
          </ac:picMkLst>
        </pc:picChg>
        <pc:cxnChg chg="add mod">
          <ac:chgData name="Eduardo Nunez" userId="bc5330689bab3c34" providerId="LiveId" clId="{0BBC10DB-3358-49DC-92D9-F8A4D473221A}" dt="2024-10-18T00:35:15.415" v="3553" actId="14100"/>
          <ac:cxnSpMkLst>
            <pc:docMk/>
            <pc:sldMk cId="4006297171" sldId="295"/>
            <ac:cxnSpMk id="13" creationId="{B3C5F6D3-34FC-AEF4-1170-429DDB0D4EEF}"/>
          </ac:cxnSpMkLst>
        </pc:cxnChg>
        <pc:cxnChg chg="del mod">
          <ac:chgData name="Eduardo Nunez" userId="bc5330689bab3c34" providerId="LiveId" clId="{0BBC10DB-3358-49DC-92D9-F8A4D473221A}" dt="2024-10-18T00:06:13.036" v="2331" actId="478"/>
          <ac:cxnSpMkLst>
            <pc:docMk/>
            <pc:sldMk cId="4006297171" sldId="295"/>
            <ac:cxnSpMk id="14" creationId="{A047EFF6-2AAA-3594-4CCC-F03DE1AD04C1}"/>
          </ac:cxnSpMkLst>
        </pc:cxnChg>
        <pc:cxnChg chg="mod ord">
          <ac:chgData name="Eduardo Nunez" userId="bc5330689bab3c34" providerId="LiveId" clId="{0BBC10DB-3358-49DC-92D9-F8A4D473221A}" dt="2024-10-18T00:07:25.086" v="2432" actId="20577"/>
          <ac:cxnSpMkLst>
            <pc:docMk/>
            <pc:sldMk cId="4006297171" sldId="295"/>
            <ac:cxnSpMk id="19" creationId="{476ED99C-D1A2-CB57-CF12-8E61C8649247}"/>
          </ac:cxnSpMkLst>
        </pc:cxnChg>
      </pc:sldChg>
      <pc:sldChg chg="addSp delSp modSp add mod modClrScheme chgLayout">
        <pc:chgData name="Eduardo Nunez" userId="bc5330689bab3c34" providerId="LiveId" clId="{0BBC10DB-3358-49DC-92D9-F8A4D473221A}" dt="2024-10-18T00:11:03.877" v="2553" actId="478"/>
        <pc:sldMkLst>
          <pc:docMk/>
          <pc:sldMk cId="2317671373" sldId="296"/>
        </pc:sldMkLst>
        <pc:spChg chg="add del mod ord">
          <ac:chgData name="Eduardo Nunez" userId="bc5330689bab3c34" providerId="LiveId" clId="{0BBC10DB-3358-49DC-92D9-F8A4D473221A}" dt="2024-10-18T00:11:03.877" v="2553" actId="478"/>
          <ac:spMkLst>
            <pc:docMk/>
            <pc:sldMk cId="2317671373" sldId="296"/>
            <ac:spMk id="2" creationId="{B10AD83A-6B67-FA9D-A2FC-78C9EE024A3E}"/>
          </ac:spMkLst>
        </pc:spChg>
        <pc:spChg chg="mod ord">
          <ac:chgData name="Eduardo Nunez" userId="bc5330689bab3c34" providerId="LiveId" clId="{0BBC10DB-3358-49DC-92D9-F8A4D473221A}" dt="2024-10-18T00:10:55.609" v="2546" actId="700"/>
          <ac:spMkLst>
            <pc:docMk/>
            <pc:sldMk cId="2317671373" sldId="296"/>
            <ac:spMk id="4" creationId="{2A0F748B-9DCE-A8D5-4DA3-22F289AC9DDB}"/>
          </ac:spMkLst>
        </pc:spChg>
        <pc:spChg chg="mod ord">
          <ac:chgData name="Eduardo Nunez" userId="bc5330689bab3c34" providerId="LiveId" clId="{0BBC10DB-3358-49DC-92D9-F8A4D473221A}" dt="2024-10-18T00:10:55.609" v="2546" actId="700"/>
          <ac:spMkLst>
            <pc:docMk/>
            <pc:sldMk cId="2317671373" sldId="296"/>
            <ac:spMk id="7" creationId="{D7E8FC22-F0B9-1100-5D1F-AF2C91AA1E73}"/>
          </ac:spMkLst>
        </pc:spChg>
        <pc:spChg chg="del">
          <ac:chgData name="Eduardo Nunez" userId="bc5330689bab3c34" providerId="LiveId" clId="{0BBC10DB-3358-49DC-92D9-F8A4D473221A}" dt="2024-10-18T00:11:01.860" v="2551" actId="478"/>
          <ac:spMkLst>
            <pc:docMk/>
            <pc:sldMk cId="2317671373" sldId="296"/>
            <ac:spMk id="12" creationId="{4DD24C23-BB5A-79DB-4FE5-FDD784019735}"/>
          </ac:spMkLst>
        </pc:spChg>
        <pc:spChg chg="del mod">
          <ac:chgData name="Eduardo Nunez" userId="bc5330689bab3c34" providerId="LiveId" clId="{0BBC10DB-3358-49DC-92D9-F8A4D473221A}" dt="2024-10-18T00:10:59.781" v="2549" actId="478"/>
          <ac:spMkLst>
            <pc:docMk/>
            <pc:sldMk cId="2317671373" sldId="296"/>
            <ac:spMk id="18" creationId="{6CA41551-490B-3D53-F218-0336F06A3335}"/>
          </ac:spMkLst>
        </pc:spChg>
        <pc:picChg chg="del">
          <ac:chgData name="Eduardo Nunez" userId="bc5330689bab3c34" providerId="LiveId" clId="{0BBC10DB-3358-49DC-92D9-F8A4D473221A}" dt="2024-10-18T00:10:57.541" v="2547" actId="478"/>
          <ac:picMkLst>
            <pc:docMk/>
            <pc:sldMk cId="2317671373" sldId="296"/>
            <ac:picMk id="11" creationId="{5CEA5B9C-018B-E1BB-8E29-31624DBD3470}"/>
          </ac:picMkLst>
        </pc:picChg>
        <pc:cxnChg chg="del mod">
          <ac:chgData name="Eduardo Nunez" userId="bc5330689bab3c34" providerId="LiveId" clId="{0BBC10DB-3358-49DC-92D9-F8A4D473221A}" dt="2024-10-18T00:11:02.876" v="2552" actId="478"/>
          <ac:cxnSpMkLst>
            <pc:docMk/>
            <pc:sldMk cId="2317671373" sldId="296"/>
            <ac:cxnSpMk id="14" creationId="{90A937DF-17B6-740C-11FA-CDD27DE4660C}"/>
          </ac:cxnSpMkLst>
        </pc:cxnChg>
        <pc:cxnChg chg="del mod">
          <ac:chgData name="Eduardo Nunez" userId="bc5330689bab3c34" providerId="LiveId" clId="{0BBC10DB-3358-49DC-92D9-F8A4D473221A}" dt="2024-10-18T00:11:00.524" v="2550" actId="478"/>
          <ac:cxnSpMkLst>
            <pc:docMk/>
            <pc:sldMk cId="2317671373" sldId="296"/>
            <ac:cxnSpMk id="19" creationId="{173F9DC1-C091-8A5F-62BE-2296F234873D}"/>
          </ac:cxnSpMkLst>
        </pc:cxnChg>
      </pc:sldChg>
      <pc:sldChg chg="delSp modSp add mod modClrScheme chgLayout">
        <pc:chgData name="Eduardo Nunez" userId="bc5330689bab3c34" providerId="LiveId" clId="{0BBC10DB-3358-49DC-92D9-F8A4D473221A}" dt="2024-10-18T00:11:27.804" v="2563" actId="478"/>
        <pc:sldMkLst>
          <pc:docMk/>
          <pc:sldMk cId="2170814656" sldId="297"/>
        </pc:sldMkLst>
        <pc:spChg chg="del">
          <ac:chgData name="Eduardo Nunez" userId="bc5330689bab3c34" providerId="LiveId" clId="{0BBC10DB-3358-49DC-92D9-F8A4D473221A}" dt="2024-10-18T00:11:22.940" v="2558" actId="478"/>
          <ac:spMkLst>
            <pc:docMk/>
            <pc:sldMk cId="2170814656" sldId="297"/>
            <ac:spMk id="11" creationId="{6A606D66-9443-8A6D-D7EE-32F6013FA36C}"/>
          </ac:spMkLst>
        </pc:spChg>
        <pc:spChg chg="mod ord">
          <ac:chgData name="Eduardo Nunez" userId="bc5330689bab3c34" providerId="LiveId" clId="{0BBC10DB-3358-49DC-92D9-F8A4D473221A}" dt="2024-10-18T00:11:18.738" v="2555" actId="700"/>
          <ac:spMkLst>
            <pc:docMk/>
            <pc:sldMk cId="2170814656" sldId="297"/>
            <ac:spMk id="13" creationId="{B07B1F53-E126-F7D7-D0BB-7A0868FEC083}"/>
          </ac:spMkLst>
        </pc:spChg>
        <pc:spChg chg="del mod">
          <ac:chgData name="Eduardo Nunez" userId="bc5330689bab3c34" providerId="LiveId" clId="{0BBC10DB-3358-49DC-92D9-F8A4D473221A}" dt="2024-10-18T00:11:25.444" v="2560" actId="478"/>
          <ac:spMkLst>
            <pc:docMk/>
            <pc:sldMk cId="2170814656" sldId="297"/>
            <ac:spMk id="17" creationId="{77B21400-E670-4BFE-58CE-B5FB80837249}"/>
          </ac:spMkLst>
        </pc:spChg>
        <pc:spChg chg="mod ord">
          <ac:chgData name="Eduardo Nunez" userId="bc5330689bab3c34" providerId="LiveId" clId="{0BBC10DB-3358-49DC-92D9-F8A4D473221A}" dt="2024-10-18T00:11:18.738" v="2555" actId="700"/>
          <ac:spMkLst>
            <pc:docMk/>
            <pc:sldMk cId="2170814656" sldId="297"/>
            <ac:spMk id="23" creationId="{72436F81-24CA-2656-529D-EDC01C8A728E}"/>
          </ac:spMkLst>
        </pc:spChg>
        <pc:picChg chg="del">
          <ac:chgData name="Eduardo Nunez" userId="bc5330689bab3c34" providerId="LiveId" clId="{0BBC10DB-3358-49DC-92D9-F8A4D473221A}" dt="2024-10-18T00:11:20.325" v="2556" actId="478"/>
          <ac:picMkLst>
            <pc:docMk/>
            <pc:sldMk cId="2170814656" sldId="297"/>
            <ac:picMk id="10" creationId="{87D65D5E-902C-CABD-FF4F-0AAD4124FAAA}"/>
          </ac:picMkLst>
        </pc:picChg>
        <pc:cxnChg chg="del mod">
          <ac:chgData name="Eduardo Nunez" userId="bc5330689bab3c34" providerId="LiveId" clId="{0BBC10DB-3358-49DC-92D9-F8A4D473221A}" dt="2024-10-18T00:11:21.203" v="2557" actId="478"/>
          <ac:cxnSpMkLst>
            <pc:docMk/>
            <pc:sldMk cId="2170814656" sldId="297"/>
            <ac:cxnSpMk id="12" creationId="{7A9AA163-B483-5A12-07B2-96A1E01FFA8B}"/>
          </ac:cxnSpMkLst>
        </pc:cxnChg>
        <pc:cxnChg chg="del mod">
          <ac:chgData name="Eduardo Nunez" userId="bc5330689bab3c34" providerId="LiveId" clId="{0BBC10DB-3358-49DC-92D9-F8A4D473221A}" dt="2024-10-18T00:11:27.060" v="2562" actId="478"/>
          <ac:cxnSpMkLst>
            <pc:docMk/>
            <pc:sldMk cId="2170814656" sldId="297"/>
            <ac:cxnSpMk id="18" creationId="{1B1F1617-20A3-B1E5-3D9F-3BD3477CDB2E}"/>
          </ac:cxnSpMkLst>
        </pc:cxnChg>
        <pc:cxnChg chg="del mod">
          <ac:chgData name="Eduardo Nunez" userId="bc5330689bab3c34" providerId="LiveId" clId="{0BBC10DB-3358-49DC-92D9-F8A4D473221A}" dt="2024-10-18T00:11:27.804" v="2563" actId="478"/>
          <ac:cxnSpMkLst>
            <pc:docMk/>
            <pc:sldMk cId="2170814656" sldId="297"/>
            <ac:cxnSpMk id="20" creationId="{D9315022-04BD-D21A-30D4-5BD80942DB10}"/>
          </ac:cxnSpMkLst>
        </pc:cxnChg>
        <pc:cxnChg chg="del mod">
          <ac:chgData name="Eduardo Nunez" userId="bc5330689bab3c34" providerId="LiveId" clId="{0BBC10DB-3358-49DC-92D9-F8A4D473221A}" dt="2024-10-18T00:11:26.204" v="2561" actId="478"/>
          <ac:cxnSpMkLst>
            <pc:docMk/>
            <pc:sldMk cId="2170814656" sldId="297"/>
            <ac:cxnSpMk id="26" creationId="{5D9CEF5F-8CD2-157C-2130-D8890172B77E}"/>
          </ac:cxnSpMkLst>
        </pc:cxnChg>
      </pc:sldChg>
      <pc:sldChg chg="modSp add mod">
        <pc:chgData name="Eduardo Nunez" userId="bc5330689bab3c34" providerId="LiveId" clId="{0BBC10DB-3358-49DC-92D9-F8A4D473221A}" dt="2024-10-18T00:11:42.683" v="2584" actId="20577"/>
        <pc:sldMkLst>
          <pc:docMk/>
          <pc:sldMk cId="1314843216" sldId="298"/>
        </pc:sldMkLst>
        <pc:spChg chg="mod">
          <ac:chgData name="Eduardo Nunez" userId="bc5330689bab3c34" providerId="LiveId" clId="{0BBC10DB-3358-49DC-92D9-F8A4D473221A}" dt="2024-10-18T00:11:42.683" v="2584" actId="20577"/>
          <ac:spMkLst>
            <pc:docMk/>
            <pc:sldMk cId="1314843216" sldId="298"/>
            <ac:spMk id="4" creationId="{ADFECC0E-C3CD-EE0E-8E74-81EF87699AEF}"/>
          </ac:spMkLst>
        </pc:spChg>
      </pc:sldChg>
      <pc:sldChg chg="addSp delSp modSp add mod modClrScheme chgLayout">
        <pc:chgData name="Eduardo Nunez" userId="bc5330689bab3c34" providerId="LiveId" clId="{0BBC10DB-3358-49DC-92D9-F8A4D473221A}" dt="2024-10-18T00:16:18.372" v="2864" actId="20577"/>
        <pc:sldMkLst>
          <pc:docMk/>
          <pc:sldMk cId="2633838425" sldId="299"/>
        </pc:sldMkLst>
        <pc:spChg chg="mod ord">
          <ac:chgData name="Eduardo Nunez" userId="bc5330689bab3c34" providerId="LiveId" clId="{0BBC10DB-3358-49DC-92D9-F8A4D473221A}" dt="2024-10-18T00:14:35.999" v="2648" actId="1076"/>
          <ac:spMkLst>
            <pc:docMk/>
            <pc:sldMk cId="2633838425" sldId="299"/>
            <ac:spMk id="2" creationId="{044DC946-BC1F-AF3D-5C6B-007A55B4902D}"/>
          </ac:spMkLst>
        </pc:spChg>
        <pc:spChg chg="add del mod ord">
          <ac:chgData name="Eduardo Nunez" userId="bc5330689bab3c34" providerId="LiveId" clId="{0BBC10DB-3358-49DC-92D9-F8A4D473221A}" dt="2024-10-18T00:13:18.772" v="2639" actId="478"/>
          <ac:spMkLst>
            <pc:docMk/>
            <pc:sldMk cId="2633838425" sldId="299"/>
            <ac:spMk id="3" creationId="{8DDFB67B-DC9F-DF30-82A4-32B667CF7EFD}"/>
          </ac:spMkLst>
        </pc:spChg>
        <pc:spChg chg="add del mod ord">
          <ac:chgData name="Eduardo Nunez" userId="bc5330689bab3c34" providerId="LiveId" clId="{0BBC10DB-3358-49DC-92D9-F8A4D473221A}" dt="2024-10-18T00:12:43.148" v="2632" actId="478"/>
          <ac:spMkLst>
            <pc:docMk/>
            <pc:sldMk cId="2633838425" sldId="299"/>
            <ac:spMk id="4" creationId="{563131A0-CD34-0DEA-9491-2D8FBF7EF267}"/>
          </ac:spMkLst>
        </pc:spChg>
        <pc:spChg chg="mod ord">
          <ac:chgData name="Eduardo Nunez" userId="bc5330689bab3c34" providerId="LiveId" clId="{0BBC10DB-3358-49DC-92D9-F8A4D473221A}" dt="2024-10-18T00:14:32.300" v="2647" actId="26606"/>
          <ac:spMkLst>
            <pc:docMk/>
            <pc:sldMk cId="2633838425" sldId="299"/>
            <ac:spMk id="14" creationId="{6F427F3F-0E56-DA09-2AB7-0B9695E3DC60}"/>
          </ac:spMkLst>
        </pc:spChg>
        <pc:spChg chg="add mod">
          <ac:chgData name="Eduardo Nunez" userId="bc5330689bab3c34" providerId="LiveId" clId="{0BBC10DB-3358-49DC-92D9-F8A4D473221A}" dt="2024-10-18T00:16:18.372" v="2864" actId="20577"/>
          <ac:spMkLst>
            <pc:docMk/>
            <pc:sldMk cId="2633838425" sldId="299"/>
            <ac:spMk id="19" creationId="{01941187-74C1-165A-DB99-E02821A0D419}"/>
          </ac:spMkLst>
        </pc:spChg>
        <pc:picChg chg="add mod">
          <ac:chgData name="Eduardo Nunez" userId="bc5330689bab3c34" providerId="LiveId" clId="{0BBC10DB-3358-49DC-92D9-F8A4D473221A}" dt="2024-10-18T00:14:44.875" v="2652" actId="1076"/>
          <ac:picMkLst>
            <pc:docMk/>
            <pc:sldMk cId="2633838425" sldId="299"/>
            <ac:picMk id="6" creationId="{CAB7AC4D-CC5D-8BE2-3091-CF9A8A073F41}"/>
          </ac:picMkLst>
        </pc:picChg>
      </pc:sldChg>
      <pc:sldChg chg="addSp delSp modSp add mod">
        <pc:chgData name="Eduardo Nunez" userId="bc5330689bab3c34" providerId="LiveId" clId="{0BBC10DB-3358-49DC-92D9-F8A4D473221A}" dt="2024-10-18T00:16:43.851" v="2869" actId="1076"/>
        <pc:sldMkLst>
          <pc:docMk/>
          <pc:sldMk cId="963977559" sldId="300"/>
        </pc:sldMkLst>
        <pc:picChg chg="add mod">
          <ac:chgData name="Eduardo Nunez" userId="bc5330689bab3c34" providerId="LiveId" clId="{0BBC10DB-3358-49DC-92D9-F8A4D473221A}" dt="2024-10-18T00:16:43.851" v="2869" actId="1076"/>
          <ac:picMkLst>
            <pc:docMk/>
            <pc:sldMk cId="963977559" sldId="300"/>
            <ac:picMk id="4" creationId="{D9F43751-14DB-916A-004A-26B3EB67A62C}"/>
          </ac:picMkLst>
        </pc:picChg>
        <pc:picChg chg="del">
          <ac:chgData name="Eduardo Nunez" userId="bc5330689bab3c34" providerId="LiveId" clId="{0BBC10DB-3358-49DC-92D9-F8A4D473221A}" dt="2024-10-18T00:16:30.971" v="2866" actId="478"/>
          <ac:picMkLst>
            <pc:docMk/>
            <pc:sldMk cId="963977559" sldId="300"/>
            <ac:picMk id="6" creationId="{25893B18-17B4-D7E2-7156-CBB0047C59D1}"/>
          </ac:picMkLst>
        </pc:picChg>
      </pc:sldChg>
      <pc:sldChg chg="addSp delSp modSp add mod modClrScheme chgLayout">
        <pc:chgData name="Eduardo Nunez" userId="bc5330689bab3c34" providerId="LiveId" clId="{0BBC10DB-3358-49DC-92D9-F8A4D473221A}" dt="2024-10-18T00:19:47.848" v="3073" actId="478"/>
        <pc:sldMkLst>
          <pc:docMk/>
          <pc:sldMk cId="3725921068" sldId="301"/>
        </pc:sldMkLst>
        <pc:spChg chg="mod ord">
          <ac:chgData name="Eduardo Nunez" userId="bc5330689bab3c34" providerId="LiveId" clId="{0BBC10DB-3358-49DC-92D9-F8A4D473221A}" dt="2024-10-18T00:19:41.556" v="3067" actId="700"/>
          <ac:spMkLst>
            <pc:docMk/>
            <pc:sldMk cId="3725921068" sldId="301"/>
            <ac:spMk id="2" creationId="{94C07188-1D77-00B2-5945-C019B5D8CC14}"/>
          </ac:spMkLst>
        </pc:spChg>
        <pc:spChg chg="mod ord">
          <ac:chgData name="Eduardo Nunez" userId="bc5330689bab3c34" providerId="LiveId" clId="{0BBC10DB-3358-49DC-92D9-F8A4D473221A}" dt="2024-10-18T00:19:41.556" v="3067" actId="700"/>
          <ac:spMkLst>
            <pc:docMk/>
            <pc:sldMk cId="3725921068" sldId="301"/>
            <ac:spMk id="3" creationId="{0D2179EE-9AC2-D580-0201-6401DBE67369}"/>
          </ac:spMkLst>
        </pc:spChg>
        <pc:spChg chg="del mod ord">
          <ac:chgData name="Eduardo Nunez" userId="bc5330689bab3c34" providerId="LiveId" clId="{0BBC10DB-3358-49DC-92D9-F8A4D473221A}" dt="2024-10-18T00:19:47.848" v="3073" actId="478"/>
          <ac:spMkLst>
            <pc:docMk/>
            <pc:sldMk cId="3725921068" sldId="301"/>
            <ac:spMk id="6" creationId="{1D86D9BD-D072-FC0E-4169-BD36928EF481}"/>
          </ac:spMkLst>
        </pc:spChg>
        <pc:spChg chg="add mod">
          <ac:chgData name="Eduardo Nunez" userId="bc5330689bab3c34" providerId="LiveId" clId="{0BBC10DB-3358-49DC-92D9-F8A4D473221A}" dt="2024-10-18T00:19:47.848" v="3073" actId="478"/>
          <ac:spMkLst>
            <pc:docMk/>
            <pc:sldMk cId="3725921068" sldId="301"/>
            <ac:spMk id="7" creationId="{A3EE20F6-3088-7FD6-8152-0F77A043B937}"/>
          </ac:spMkLst>
        </pc:spChg>
        <pc:graphicFrameChg chg="del mod ord modGraphic">
          <ac:chgData name="Eduardo Nunez" userId="bc5330689bab3c34" providerId="LiveId" clId="{0BBC10DB-3358-49DC-92D9-F8A4D473221A}" dt="2024-10-18T00:19:46.078" v="3072" actId="478"/>
          <ac:graphicFrameMkLst>
            <pc:docMk/>
            <pc:sldMk cId="3725921068" sldId="301"/>
            <ac:graphicFrameMk id="8" creationId="{BB314923-F89A-BD86-8019-7B5A6C5ABBCB}"/>
          </ac:graphicFrameMkLst>
        </pc:graphicFrameChg>
        <pc:picChg chg="del">
          <ac:chgData name="Eduardo Nunez" userId="bc5330689bab3c34" providerId="LiveId" clId="{0BBC10DB-3358-49DC-92D9-F8A4D473221A}" dt="2024-10-18T00:19:43.308" v="3069" actId="478"/>
          <ac:picMkLst>
            <pc:docMk/>
            <pc:sldMk cId="3725921068" sldId="301"/>
            <ac:picMk id="5" creationId="{8B217679-2671-3F6D-A5E4-87EA32C10E3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10/17/2024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77A8-9CA9-A954-8B34-3A7810837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9E28A3-867E-0408-026D-658D783E1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BB0CA-679A-AD57-9A78-45729B9FDE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C5637-0429-1D1F-366E-38ABF66193FD}"/>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8902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24F79-670F-0612-58D3-68AF023EA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142C7-4306-2AFE-B527-17B8A75DF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AA7EA-EB73-1405-A1EA-18058300C0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4AD804-DB4E-D88F-A02B-81893074BB36}"/>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191861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E2963-5731-8340-C62D-782B6049F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A4CABA-0107-02D2-4F92-29C580645B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048718-6011-0695-45CD-F171D42A03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6382B6-6C0C-4282-3A75-7A7C8B038B6E}"/>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44702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1B8BB-5965-7A05-B67A-7B359D18B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AF5E5-6C41-ECF4-9041-F5677AD3A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B05A64-0416-7D1F-3E25-B32A7D1B57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33DDB0-3241-CAA3-679C-F733AF8D35D1}"/>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507636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13F3-95D4-E5E4-7BF4-B2D30D4522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46C1B-638D-D2EF-A754-924B8BECE3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09BE7-6305-0B5A-8B3A-1770130206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F384CA-2C96-14C7-D95E-F1E16AC73130}"/>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261175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FE43D-A2D5-6456-CCAF-598D80AE3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07D79-A642-108F-90AE-DC276F8839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5A3AB0-E0D6-33B6-CF43-9DE029BDD6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9A54C5-30D4-C643-6D3A-3E0DB01B1103}"/>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4042428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E657D-A822-BF26-6583-30BBDAA6B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011F8-C261-9D55-588A-B861D328DA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0C1B9-E3B2-721C-681B-F27FFC636B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A7185C-DE61-49CE-AA98-DCFE51C11465}"/>
              </a:ext>
            </a:extLst>
          </p:cNvPr>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313699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34610-ECB2-A027-26A7-D85B3F076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9CA9D-3C00-11B2-F89C-A7272C3551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8C76E-3448-8DA2-A1C1-BB2F08A9E2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8A27B5-9E3C-A322-1A75-7F8D1ABD25D2}"/>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7715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9159C-42D0-1017-059B-321EADD48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8AEF4B-ED03-10CB-B5CD-FE4D8F100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0FAD7-E180-A453-4B2B-46565B9D1A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51137A-176C-785F-3F83-B3EC93C3D37F}"/>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123369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rawg.io/apidoc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fontScale="90000"/>
          </a:bodyPr>
          <a:lstStyle/>
          <a:p>
            <a:r>
              <a:rPr lang="es-CL" sz="4400" noProof="0" dirty="0"/>
              <a:t>ESTUDIO DE LOS RESULTADOS DE VENTAS DE VIDEOJUEGOS</a:t>
            </a:r>
            <a:br>
              <a:rPr lang="es-CL" sz="4400" noProof="0" dirty="0"/>
            </a:br>
            <a:br>
              <a:rPr lang="es-CL" sz="4400" noProof="0" dirty="0"/>
            </a:br>
            <a:r>
              <a:rPr lang="es-CL" sz="4400" noProof="0" dirty="0"/>
              <a:t>Proyecto DATASCIENCE II</a:t>
            </a:r>
            <a:br>
              <a:rPr lang="es-CL" noProof="0" dirty="0"/>
            </a:br>
            <a:r>
              <a:rPr lang="es-CL" sz="2400" noProof="0" dirty="0"/>
              <a:t>COMISION 61175</a:t>
            </a:r>
            <a:endParaRPr lang="es-CL" noProof="0"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066191" y="263813"/>
            <a:ext cx="9866540" cy="1358140"/>
          </a:xfrm>
        </p:spPr>
        <p:txBody>
          <a:bodyPr>
            <a:normAutofit/>
          </a:bodyPr>
          <a:lstStyle/>
          <a:p>
            <a:r>
              <a:rPr lang="es-CL" dirty="0"/>
              <a:t>VENTAS por PLATAFORMA</a:t>
            </a:r>
            <a:endParaRPr lang="es-CL" noProof="0"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s-CL" noProof="0" smtClean="0"/>
              <a:pPr/>
              <a:t>10</a:t>
            </a:fld>
            <a:endParaRPr lang="es-CL" noProof="0" dirty="0"/>
          </a:p>
        </p:txBody>
      </p:sp>
      <p:pic>
        <p:nvPicPr>
          <p:cNvPr id="10" name="Picture 9">
            <a:extLst>
              <a:ext uri="{FF2B5EF4-FFF2-40B4-BE49-F238E27FC236}">
                <a16:creationId xmlns:a16="http://schemas.microsoft.com/office/drawing/2014/main" id="{3B491B6C-57C0-C9B6-8FDF-779B7E6A94A7}"/>
              </a:ext>
            </a:extLst>
          </p:cNvPr>
          <p:cNvPicPr>
            <a:picLocks noChangeAspect="1"/>
          </p:cNvPicPr>
          <p:nvPr/>
        </p:nvPicPr>
        <p:blipFill>
          <a:blip r:embed="rId3"/>
          <a:srcRect l="81702" t="9955"/>
          <a:stretch/>
        </p:blipFill>
        <p:spPr>
          <a:xfrm>
            <a:off x="1420239" y="1058811"/>
            <a:ext cx="4066120" cy="5678387"/>
          </a:xfrm>
          <a:prstGeom prst="rect">
            <a:avLst/>
          </a:prstGeom>
        </p:spPr>
      </p:pic>
      <p:sp>
        <p:nvSpPr>
          <p:cNvPr id="11" name="TextBox 10">
            <a:extLst>
              <a:ext uri="{FF2B5EF4-FFF2-40B4-BE49-F238E27FC236}">
                <a16:creationId xmlns:a16="http://schemas.microsoft.com/office/drawing/2014/main" id="{9832373C-6941-31A8-9AD0-63606007CEAC}"/>
              </a:ext>
            </a:extLst>
          </p:cNvPr>
          <p:cNvSpPr txBox="1"/>
          <p:nvPr/>
        </p:nvSpPr>
        <p:spPr>
          <a:xfrm>
            <a:off x="6404478" y="1252621"/>
            <a:ext cx="1612981" cy="73866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s-ES" sz="1400" b="1" dirty="0"/>
              <a:t>La consola más exitosa ha sido PS2</a:t>
            </a:r>
            <a:endParaRPr lang="en-US" sz="1400" b="1" dirty="0"/>
          </a:p>
        </p:txBody>
      </p:sp>
      <p:cxnSp>
        <p:nvCxnSpPr>
          <p:cNvPr id="12" name="Straight Arrow Connector 11">
            <a:extLst>
              <a:ext uri="{FF2B5EF4-FFF2-40B4-BE49-F238E27FC236}">
                <a16:creationId xmlns:a16="http://schemas.microsoft.com/office/drawing/2014/main" id="{C78F5C83-0DF6-63C4-2048-C7B6505E6B2A}"/>
              </a:ext>
            </a:extLst>
          </p:cNvPr>
          <p:cNvCxnSpPr>
            <a:cxnSpLocks/>
            <a:stCxn id="11" idx="1"/>
          </p:cNvCxnSpPr>
          <p:nvPr/>
        </p:nvCxnSpPr>
        <p:spPr>
          <a:xfrm flipH="1">
            <a:off x="3657600" y="1621953"/>
            <a:ext cx="2746878" cy="4839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E7AAF9E-37A2-9028-3017-99C13787E97F}"/>
              </a:ext>
            </a:extLst>
          </p:cNvPr>
          <p:cNvSpPr txBox="1"/>
          <p:nvPr/>
        </p:nvSpPr>
        <p:spPr>
          <a:xfrm>
            <a:off x="6705643" y="3967264"/>
            <a:ext cx="1612981" cy="181588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s-ES" sz="1400" b="1" dirty="0"/>
              <a:t>También se pueden identificar consolas fracasadas como 3DO, NEOGEO y </a:t>
            </a:r>
            <a:r>
              <a:rPr lang="es-ES" sz="1400" b="1" dirty="0" err="1"/>
              <a:t>SegaCD</a:t>
            </a:r>
            <a:endParaRPr lang="en-US" sz="1400" b="1" dirty="0"/>
          </a:p>
        </p:txBody>
      </p:sp>
      <p:cxnSp>
        <p:nvCxnSpPr>
          <p:cNvPr id="18" name="Straight Arrow Connector 17">
            <a:extLst>
              <a:ext uri="{FF2B5EF4-FFF2-40B4-BE49-F238E27FC236}">
                <a16:creationId xmlns:a16="http://schemas.microsoft.com/office/drawing/2014/main" id="{CCEFE247-6C45-7A4A-5013-F49B2ECAF4FD}"/>
              </a:ext>
            </a:extLst>
          </p:cNvPr>
          <p:cNvCxnSpPr>
            <a:cxnSpLocks/>
            <a:stCxn id="17" idx="1"/>
          </p:cNvCxnSpPr>
          <p:nvPr/>
        </p:nvCxnSpPr>
        <p:spPr>
          <a:xfrm flipH="1">
            <a:off x="1801091" y="4875205"/>
            <a:ext cx="4904552" cy="12115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8FD1D0D-2D11-A64D-BE75-EE99463F1163}"/>
              </a:ext>
            </a:extLst>
          </p:cNvPr>
          <p:cNvCxnSpPr>
            <a:cxnSpLocks/>
            <a:stCxn id="17" idx="1"/>
          </p:cNvCxnSpPr>
          <p:nvPr/>
        </p:nvCxnSpPr>
        <p:spPr>
          <a:xfrm flipH="1">
            <a:off x="4331855" y="4875205"/>
            <a:ext cx="2373788" cy="12115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8413FF5-EBA1-6C2D-058A-4476877CEF3F}"/>
              </a:ext>
            </a:extLst>
          </p:cNvPr>
          <p:cNvCxnSpPr>
            <a:cxnSpLocks/>
            <a:stCxn id="17" idx="1"/>
          </p:cNvCxnSpPr>
          <p:nvPr/>
        </p:nvCxnSpPr>
        <p:spPr>
          <a:xfrm flipH="1">
            <a:off x="3186545" y="4875205"/>
            <a:ext cx="3519098" cy="12115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246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389CB-CA37-BB23-5865-2BF6B6B7FCAB}"/>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F7501980-6300-670B-7854-00649FF08E9A}"/>
              </a:ext>
            </a:extLst>
          </p:cNvPr>
          <p:cNvSpPr>
            <a:spLocks noGrp="1"/>
          </p:cNvSpPr>
          <p:nvPr>
            <p:ph type="title"/>
          </p:nvPr>
        </p:nvSpPr>
        <p:spPr>
          <a:xfrm>
            <a:off x="1066191" y="263813"/>
            <a:ext cx="9866540" cy="1358140"/>
          </a:xfrm>
        </p:spPr>
        <p:txBody>
          <a:bodyPr>
            <a:normAutofit/>
          </a:bodyPr>
          <a:lstStyle/>
          <a:p>
            <a:r>
              <a:rPr lang="es-CL" dirty="0"/>
              <a:t>VENTAS por PLATAFORMA</a:t>
            </a:r>
            <a:endParaRPr lang="es-CL" noProof="0" dirty="0"/>
          </a:p>
        </p:txBody>
      </p:sp>
      <p:sp>
        <p:nvSpPr>
          <p:cNvPr id="13" name="Slide Number Placeholder 12">
            <a:extLst>
              <a:ext uri="{FF2B5EF4-FFF2-40B4-BE49-F238E27FC236}">
                <a16:creationId xmlns:a16="http://schemas.microsoft.com/office/drawing/2014/main" id="{A57669AE-D9A4-ED07-C442-0653214952C5}"/>
              </a:ext>
            </a:extLst>
          </p:cNvPr>
          <p:cNvSpPr>
            <a:spLocks noGrp="1"/>
          </p:cNvSpPr>
          <p:nvPr>
            <p:ph type="sldNum" sz="quarter" idx="12"/>
          </p:nvPr>
        </p:nvSpPr>
        <p:spPr>
          <a:xfrm>
            <a:off x="11123295" y="6356350"/>
            <a:ext cx="457200" cy="365125"/>
          </a:xfrm>
        </p:spPr>
        <p:txBody>
          <a:bodyPr/>
          <a:lstStyle/>
          <a:p>
            <a:fld id="{B5CEABB6-07DC-46E8-9B57-56EC44A396E5}" type="slidenum">
              <a:rPr lang="es-CL" noProof="0" smtClean="0"/>
              <a:pPr/>
              <a:t>11</a:t>
            </a:fld>
            <a:endParaRPr lang="es-CL" noProof="0" dirty="0"/>
          </a:p>
        </p:txBody>
      </p:sp>
      <p:pic>
        <p:nvPicPr>
          <p:cNvPr id="3" name="Picture 2">
            <a:extLst>
              <a:ext uri="{FF2B5EF4-FFF2-40B4-BE49-F238E27FC236}">
                <a16:creationId xmlns:a16="http://schemas.microsoft.com/office/drawing/2014/main" id="{62E33E2C-3F56-A5ED-52CE-762C45C461D8}"/>
              </a:ext>
            </a:extLst>
          </p:cNvPr>
          <p:cNvPicPr>
            <a:picLocks noChangeAspect="1"/>
          </p:cNvPicPr>
          <p:nvPr/>
        </p:nvPicPr>
        <p:blipFill>
          <a:blip r:embed="rId3"/>
          <a:srcRect t="7968" r="39202"/>
          <a:stretch/>
        </p:blipFill>
        <p:spPr>
          <a:xfrm>
            <a:off x="1382719" y="1692614"/>
            <a:ext cx="10197776" cy="4380732"/>
          </a:xfrm>
          <a:prstGeom prst="rect">
            <a:avLst/>
          </a:prstGeom>
        </p:spPr>
      </p:pic>
      <p:sp>
        <p:nvSpPr>
          <p:cNvPr id="4" name="TextBox 3">
            <a:extLst>
              <a:ext uri="{FF2B5EF4-FFF2-40B4-BE49-F238E27FC236}">
                <a16:creationId xmlns:a16="http://schemas.microsoft.com/office/drawing/2014/main" id="{E6EDD759-D7AE-B4E0-A938-258BC96457C1}"/>
              </a:ext>
            </a:extLst>
          </p:cNvPr>
          <p:cNvSpPr txBox="1"/>
          <p:nvPr/>
        </p:nvSpPr>
        <p:spPr>
          <a:xfrm>
            <a:off x="6404478" y="1252621"/>
            <a:ext cx="1612981" cy="95410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s-ES" sz="1400" b="1" dirty="0"/>
              <a:t>La consola más exitosa en NA es PS2. PS3 para EU y DS para JP. </a:t>
            </a:r>
            <a:endParaRPr lang="en-US" sz="1400" b="1" dirty="0"/>
          </a:p>
        </p:txBody>
      </p:sp>
      <p:cxnSp>
        <p:nvCxnSpPr>
          <p:cNvPr id="5" name="Straight Arrow Connector 4">
            <a:extLst>
              <a:ext uri="{FF2B5EF4-FFF2-40B4-BE49-F238E27FC236}">
                <a16:creationId xmlns:a16="http://schemas.microsoft.com/office/drawing/2014/main" id="{A744D67A-B675-25C9-2E0B-1E58C9318220}"/>
              </a:ext>
            </a:extLst>
          </p:cNvPr>
          <p:cNvCxnSpPr>
            <a:cxnSpLocks/>
            <a:stCxn id="4" idx="1"/>
          </p:cNvCxnSpPr>
          <p:nvPr/>
        </p:nvCxnSpPr>
        <p:spPr>
          <a:xfrm flipH="1">
            <a:off x="3200400" y="1729675"/>
            <a:ext cx="3204078" cy="21613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E5B1F4-494A-41FB-2F49-F2C925A1AF2D}"/>
              </a:ext>
            </a:extLst>
          </p:cNvPr>
          <p:cNvCxnSpPr>
            <a:cxnSpLocks/>
            <a:stCxn id="4" idx="2"/>
          </p:cNvCxnSpPr>
          <p:nvPr/>
        </p:nvCxnSpPr>
        <p:spPr>
          <a:xfrm flipH="1">
            <a:off x="6673174" y="2206728"/>
            <a:ext cx="537795" cy="24445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2090931-2E34-68C1-4AA0-CE1424103D39}"/>
              </a:ext>
            </a:extLst>
          </p:cNvPr>
          <p:cNvCxnSpPr>
            <a:cxnSpLocks/>
          </p:cNvCxnSpPr>
          <p:nvPr/>
        </p:nvCxnSpPr>
        <p:spPr>
          <a:xfrm>
            <a:off x="8017459" y="1729675"/>
            <a:ext cx="902805" cy="34357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0355E3C-B9A0-FDA1-99E4-0DE604BBB36D}"/>
              </a:ext>
            </a:extLst>
          </p:cNvPr>
          <p:cNvSpPr txBox="1"/>
          <p:nvPr/>
        </p:nvSpPr>
        <p:spPr>
          <a:xfrm>
            <a:off x="9196300" y="2572340"/>
            <a:ext cx="1612981" cy="116955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s-ES" sz="1400" b="1" dirty="0"/>
              <a:t>Esto indica una predilección en Japón por consolas portátiles.</a:t>
            </a:r>
            <a:endParaRPr lang="en-US" sz="1400" b="1" dirty="0"/>
          </a:p>
        </p:txBody>
      </p:sp>
    </p:spTree>
    <p:extLst>
      <p:ext uri="{BB962C8B-B14F-4D97-AF65-F5344CB8AC3E}">
        <p14:creationId xmlns:p14="http://schemas.microsoft.com/office/powerpoint/2010/main" val="178252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846D5-E3BD-B185-4363-EDB8755A3F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FECC0E-C3CD-EE0E-8E74-81EF87699AEF}"/>
              </a:ext>
            </a:extLst>
          </p:cNvPr>
          <p:cNvSpPr>
            <a:spLocks noGrp="1"/>
          </p:cNvSpPr>
          <p:nvPr>
            <p:ph type="title"/>
          </p:nvPr>
        </p:nvSpPr>
        <p:spPr/>
        <p:txBody>
          <a:bodyPr/>
          <a:lstStyle/>
          <a:p>
            <a:r>
              <a:rPr lang="es-CL" noProof="0" dirty="0"/>
              <a:t>Ventas por </a:t>
            </a:r>
            <a:r>
              <a:rPr lang="es-CL" noProof="0" dirty="0" err="1"/>
              <a:t>publisher</a:t>
            </a:r>
            <a:endParaRPr lang="es-CL" noProof="0" dirty="0"/>
          </a:p>
        </p:txBody>
      </p:sp>
      <p:sp>
        <p:nvSpPr>
          <p:cNvPr id="7" name="Slide Number Placeholder 6">
            <a:extLst>
              <a:ext uri="{FF2B5EF4-FFF2-40B4-BE49-F238E27FC236}">
                <a16:creationId xmlns:a16="http://schemas.microsoft.com/office/drawing/2014/main" id="{B1D60554-CF5A-B813-4C76-A980AB270D43}"/>
              </a:ext>
            </a:extLst>
          </p:cNvPr>
          <p:cNvSpPr>
            <a:spLocks noGrp="1"/>
          </p:cNvSpPr>
          <p:nvPr>
            <p:ph type="sldNum" sz="quarter" idx="12"/>
          </p:nvPr>
        </p:nvSpPr>
        <p:spPr/>
        <p:txBody>
          <a:bodyPr/>
          <a:lstStyle/>
          <a:p>
            <a:fld id="{B5CEABB6-07DC-46E8-9B57-56EC44A396E5}" type="slidenum">
              <a:rPr lang="es-CL" noProof="0" smtClean="0"/>
              <a:pPr/>
              <a:t>12</a:t>
            </a:fld>
            <a:endParaRPr lang="es-CL" noProof="0" dirty="0"/>
          </a:p>
        </p:txBody>
      </p:sp>
    </p:spTree>
    <p:extLst>
      <p:ext uri="{BB962C8B-B14F-4D97-AF65-F5344CB8AC3E}">
        <p14:creationId xmlns:p14="http://schemas.microsoft.com/office/powerpoint/2010/main" val="1314843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12351-208D-74B5-C591-471DDD9EE7F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2D0E4B-395C-2148-F7AA-44E22CFDFE93}"/>
              </a:ext>
            </a:extLst>
          </p:cNvPr>
          <p:cNvSpPr>
            <a:spLocks noGrp="1"/>
          </p:cNvSpPr>
          <p:nvPr>
            <p:ph type="title"/>
          </p:nvPr>
        </p:nvSpPr>
        <p:spPr>
          <a:xfrm>
            <a:off x="421540" y="435120"/>
            <a:ext cx="9389288" cy="876444"/>
          </a:xfrm>
        </p:spPr>
        <p:txBody>
          <a:bodyPr/>
          <a:lstStyle/>
          <a:p>
            <a:r>
              <a:rPr lang="es-CL" noProof="0" dirty="0"/>
              <a:t>VENTAS POR PUBLISHER</a:t>
            </a:r>
          </a:p>
        </p:txBody>
      </p:sp>
      <p:sp>
        <p:nvSpPr>
          <p:cNvPr id="7" name="Slide Number Placeholder 6">
            <a:extLst>
              <a:ext uri="{FF2B5EF4-FFF2-40B4-BE49-F238E27FC236}">
                <a16:creationId xmlns:a16="http://schemas.microsoft.com/office/drawing/2014/main" id="{9346E60C-3B6F-2F44-C779-7535F832DBEF}"/>
              </a:ext>
            </a:extLst>
          </p:cNvPr>
          <p:cNvSpPr>
            <a:spLocks noGrp="1"/>
          </p:cNvSpPr>
          <p:nvPr>
            <p:ph type="sldNum" sz="quarter" idx="12"/>
          </p:nvPr>
        </p:nvSpPr>
        <p:spPr/>
        <p:txBody>
          <a:bodyPr/>
          <a:lstStyle/>
          <a:p>
            <a:fld id="{B5CEABB6-07DC-46E8-9B57-56EC44A396E5}" type="slidenum">
              <a:rPr lang="es-CL" noProof="0" smtClean="0"/>
              <a:pPr/>
              <a:t>13</a:t>
            </a:fld>
            <a:endParaRPr lang="es-CL" noProof="0" dirty="0"/>
          </a:p>
        </p:txBody>
      </p:sp>
      <p:sp>
        <p:nvSpPr>
          <p:cNvPr id="18" name="TextBox 17">
            <a:extLst>
              <a:ext uri="{FF2B5EF4-FFF2-40B4-BE49-F238E27FC236}">
                <a16:creationId xmlns:a16="http://schemas.microsoft.com/office/drawing/2014/main" id="{806E45B8-63C1-BEE0-37C9-ADF31447434F}"/>
              </a:ext>
            </a:extLst>
          </p:cNvPr>
          <p:cNvSpPr txBox="1"/>
          <p:nvPr/>
        </p:nvSpPr>
        <p:spPr>
          <a:xfrm>
            <a:off x="3806808" y="1128905"/>
            <a:ext cx="1612981" cy="116955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1400" dirty="0"/>
              <a:t>Electronic </a:t>
            </a:r>
            <a:r>
              <a:rPr lang="es-ES" sz="1400" dirty="0" err="1"/>
              <a:t>Arts</a:t>
            </a:r>
            <a:r>
              <a:rPr lang="es-ES" sz="1400" dirty="0"/>
              <a:t> es la empresa con mayor éxito de ventas en la historia.</a:t>
            </a:r>
            <a:endParaRPr lang="en-US" sz="1400" dirty="0"/>
          </a:p>
        </p:txBody>
      </p:sp>
      <p:pic>
        <p:nvPicPr>
          <p:cNvPr id="3" name="Picture 2">
            <a:extLst>
              <a:ext uri="{FF2B5EF4-FFF2-40B4-BE49-F238E27FC236}">
                <a16:creationId xmlns:a16="http://schemas.microsoft.com/office/drawing/2014/main" id="{3FA4F49C-4325-C506-AC1C-0351261DCEB0}"/>
              </a:ext>
            </a:extLst>
          </p:cNvPr>
          <p:cNvPicPr>
            <a:picLocks noChangeAspect="1"/>
          </p:cNvPicPr>
          <p:nvPr/>
        </p:nvPicPr>
        <p:blipFill>
          <a:blip r:embed="rId3"/>
          <a:srcRect l="81894" t="6402"/>
          <a:stretch/>
        </p:blipFill>
        <p:spPr>
          <a:xfrm>
            <a:off x="421540" y="1156085"/>
            <a:ext cx="2681878" cy="5522721"/>
          </a:xfrm>
          <a:prstGeom prst="rect">
            <a:avLst/>
          </a:prstGeom>
        </p:spPr>
      </p:pic>
      <p:cxnSp>
        <p:nvCxnSpPr>
          <p:cNvPr id="19" name="Straight Arrow Connector 18">
            <a:extLst>
              <a:ext uri="{FF2B5EF4-FFF2-40B4-BE49-F238E27FC236}">
                <a16:creationId xmlns:a16="http://schemas.microsoft.com/office/drawing/2014/main" id="{476ED99C-D1A2-CB57-CF12-8E61C8649247}"/>
              </a:ext>
            </a:extLst>
          </p:cNvPr>
          <p:cNvCxnSpPr>
            <a:cxnSpLocks/>
            <a:stCxn id="18" idx="1"/>
          </p:cNvCxnSpPr>
          <p:nvPr/>
        </p:nvCxnSpPr>
        <p:spPr>
          <a:xfrm flipH="1">
            <a:off x="655782" y="1713681"/>
            <a:ext cx="3151026" cy="10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31326C0-A213-5A43-F994-79E8EDA6B5F7}"/>
              </a:ext>
            </a:extLst>
          </p:cNvPr>
          <p:cNvPicPr>
            <a:picLocks noChangeAspect="1"/>
          </p:cNvPicPr>
          <p:nvPr/>
        </p:nvPicPr>
        <p:blipFill>
          <a:blip r:embed="rId3"/>
          <a:srcRect l="41843" t="6402" r="39924" b="412"/>
          <a:stretch/>
        </p:blipFill>
        <p:spPr>
          <a:xfrm>
            <a:off x="8017580" y="1128905"/>
            <a:ext cx="2725924" cy="5549901"/>
          </a:xfrm>
          <a:prstGeom prst="rect">
            <a:avLst/>
          </a:prstGeom>
        </p:spPr>
      </p:pic>
      <p:sp>
        <p:nvSpPr>
          <p:cNvPr id="10" name="TextBox 9">
            <a:extLst>
              <a:ext uri="{FF2B5EF4-FFF2-40B4-BE49-F238E27FC236}">
                <a16:creationId xmlns:a16="http://schemas.microsoft.com/office/drawing/2014/main" id="{9115CD6B-431B-64F8-8333-99F24EF85679}"/>
              </a:ext>
            </a:extLst>
          </p:cNvPr>
          <p:cNvSpPr txBox="1"/>
          <p:nvPr/>
        </p:nvSpPr>
        <p:spPr>
          <a:xfrm>
            <a:off x="6096000" y="2162458"/>
            <a:ext cx="1612981" cy="138499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1400" dirty="0"/>
              <a:t>Sin embargo, en Japón la empresa de videojuegos preferida ha sido Nintendo.</a:t>
            </a:r>
            <a:endParaRPr lang="en-US" sz="1400" dirty="0"/>
          </a:p>
        </p:txBody>
      </p:sp>
      <p:cxnSp>
        <p:nvCxnSpPr>
          <p:cNvPr id="13" name="Straight Arrow Connector 12">
            <a:extLst>
              <a:ext uri="{FF2B5EF4-FFF2-40B4-BE49-F238E27FC236}">
                <a16:creationId xmlns:a16="http://schemas.microsoft.com/office/drawing/2014/main" id="{B3C5F6D3-34FC-AEF4-1170-429DDB0D4EEF}"/>
              </a:ext>
            </a:extLst>
          </p:cNvPr>
          <p:cNvCxnSpPr>
            <a:cxnSpLocks/>
            <a:stCxn id="10" idx="3"/>
          </p:cNvCxnSpPr>
          <p:nvPr/>
        </p:nvCxnSpPr>
        <p:spPr>
          <a:xfrm>
            <a:off x="7708981" y="2854956"/>
            <a:ext cx="520619" cy="83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F69750A-94FD-1143-C9DC-87301BAF4F4F}"/>
              </a:ext>
            </a:extLst>
          </p:cNvPr>
          <p:cNvPicPr>
            <a:picLocks noChangeAspect="1"/>
          </p:cNvPicPr>
          <p:nvPr/>
        </p:nvPicPr>
        <p:blipFill>
          <a:blip r:embed="rId4"/>
          <a:stretch>
            <a:fillRect/>
          </a:stretch>
        </p:blipFill>
        <p:spPr>
          <a:xfrm>
            <a:off x="3237278" y="5273504"/>
            <a:ext cx="4646441" cy="1174962"/>
          </a:xfrm>
          <a:prstGeom prst="rect">
            <a:avLst/>
          </a:prstGeom>
        </p:spPr>
      </p:pic>
      <p:sp>
        <p:nvSpPr>
          <p:cNvPr id="24" name="TextBox 23">
            <a:extLst>
              <a:ext uri="{FF2B5EF4-FFF2-40B4-BE49-F238E27FC236}">
                <a16:creationId xmlns:a16="http://schemas.microsoft.com/office/drawing/2014/main" id="{7F54A067-F2A8-E9E4-4E6B-441A9D397F8B}"/>
              </a:ext>
            </a:extLst>
          </p:cNvPr>
          <p:cNvSpPr txBox="1"/>
          <p:nvPr/>
        </p:nvSpPr>
        <p:spPr>
          <a:xfrm>
            <a:off x="3237278" y="4705481"/>
            <a:ext cx="4646441"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s-ES" sz="1400" dirty="0"/>
              <a:t>Finalmente, los 20 </a:t>
            </a:r>
            <a:r>
              <a:rPr lang="es-ES" sz="1400" dirty="0" err="1"/>
              <a:t>Publishers</a:t>
            </a:r>
            <a:r>
              <a:rPr lang="es-ES" sz="1400" dirty="0"/>
              <a:t> con mayores ventas representan el </a:t>
            </a:r>
            <a:r>
              <a:rPr lang="es-ES" sz="1400" b="1" dirty="0"/>
              <a:t>86.6% </a:t>
            </a:r>
            <a:r>
              <a:rPr lang="es-ES" sz="1400" dirty="0"/>
              <a:t>del total de ventas</a:t>
            </a:r>
            <a:endParaRPr lang="en-US" sz="1400" dirty="0"/>
          </a:p>
        </p:txBody>
      </p:sp>
    </p:spTree>
    <p:extLst>
      <p:ext uri="{BB962C8B-B14F-4D97-AF65-F5344CB8AC3E}">
        <p14:creationId xmlns:p14="http://schemas.microsoft.com/office/powerpoint/2010/main" val="4006297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762001" y="896112"/>
            <a:ext cx="6589150" cy="1988706"/>
          </a:xfrm>
        </p:spPr>
        <p:txBody>
          <a:bodyPr anchor="t">
            <a:normAutofit/>
          </a:bodyPr>
          <a:lstStyle/>
          <a:p>
            <a:r>
              <a:rPr lang="es-CL" noProof="0" dirty="0"/>
              <a:t>Relación entre </a:t>
            </a:r>
            <a:r>
              <a:rPr lang="es-CL" noProof="0" dirty="0" err="1"/>
              <a:t>metacritic</a:t>
            </a:r>
            <a:r>
              <a:rPr lang="es-CL" noProof="0" dirty="0"/>
              <a:t> y </a:t>
            </a:r>
            <a:r>
              <a:rPr lang="es-CL" noProof="0" dirty="0" err="1"/>
              <a:t>user</a:t>
            </a:r>
            <a:r>
              <a:rPr lang="es-CL" noProof="0" dirty="0"/>
              <a:t> </a:t>
            </a:r>
            <a:r>
              <a:rPr lang="es-CL" noProof="0" dirty="0" err="1"/>
              <a:t>reviews</a:t>
            </a:r>
            <a:endParaRPr lang="es-CL" noProof="0"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a:xfrm>
            <a:off x="11274091" y="6355080"/>
            <a:ext cx="457200" cy="365125"/>
          </a:xfrm>
        </p:spPr>
        <p:txBody>
          <a:bodyPr anchor="ctr">
            <a:normAutofit/>
          </a:bodyPr>
          <a:lstStyle/>
          <a:p>
            <a:pPr>
              <a:spcAft>
                <a:spcPts val="600"/>
              </a:spcAft>
            </a:pPr>
            <a:fld id="{B5CEABB6-07DC-46E8-9B57-56EC44A396E5}" type="slidenum">
              <a:rPr lang="es-CL" noProof="0" smtClean="0"/>
              <a:pPr>
                <a:spcAft>
                  <a:spcPts val="600"/>
                </a:spcAft>
              </a:pPr>
              <a:t>14</a:t>
            </a:fld>
            <a:endParaRPr lang="es-CL" noProof="0"/>
          </a:p>
        </p:txBody>
      </p:sp>
      <p:sp>
        <p:nvSpPr>
          <p:cNvPr id="24" name="Content Placeholder 3">
            <a:extLst>
              <a:ext uri="{FF2B5EF4-FFF2-40B4-BE49-F238E27FC236}">
                <a16:creationId xmlns:a16="http://schemas.microsoft.com/office/drawing/2014/main" id="{0285B644-66E0-B628-4CE2-5E5E153CFD19}"/>
              </a:ext>
            </a:extLst>
          </p:cNvPr>
          <p:cNvSpPr>
            <a:spLocks noGrp="1"/>
          </p:cNvSpPr>
          <p:nvPr>
            <p:ph sz="half" idx="14"/>
          </p:nvPr>
        </p:nvSpPr>
        <p:spPr>
          <a:xfrm>
            <a:off x="762001" y="3058886"/>
            <a:ext cx="6597372" cy="3296194"/>
          </a:xfrm>
        </p:spPr>
        <p:txBody>
          <a:bodyPr/>
          <a:lstStyle/>
          <a:p>
            <a:endParaRPr lang="en-US" dirty="0"/>
          </a:p>
        </p:txBody>
      </p:sp>
    </p:spTree>
    <p:extLst>
      <p:ext uri="{BB962C8B-B14F-4D97-AF65-F5344CB8AC3E}">
        <p14:creationId xmlns:p14="http://schemas.microsoft.com/office/powerpoint/2010/main" val="1418789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40D7B-94A9-B7FF-4885-56680D9F2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DC946-BC1F-AF3D-5C6B-007A55B4902D}"/>
              </a:ext>
            </a:extLst>
          </p:cNvPr>
          <p:cNvSpPr>
            <a:spLocks noGrp="1"/>
          </p:cNvSpPr>
          <p:nvPr>
            <p:ph type="title"/>
          </p:nvPr>
        </p:nvSpPr>
        <p:spPr>
          <a:xfrm>
            <a:off x="1552574" y="283268"/>
            <a:ext cx="9866540" cy="1358140"/>
          </a:xfrm>
        </p:spPr>
        <p:txBody>
          <a:bodyPr anchor="t">
            <a:normAutofit/>
          </a:bodyPr>
          <a:lstStyle/>
          <a:p>
            <a:r>
              <a:rPr lang="es-CL" noProof="0" dirty="0"/>
              <a:t>Relación entre </a:t>
            </a:r>
            <a:r>
              <a:rPr lang="es-CL" noProof="0" dirty="0" err="1"/>
              <a:t>metacritic</a:t>
            </a:r>
            <a:r>
              <a:rPr lang="es-CL" noProof="0" dirty="0"/>
              <a:t> y </a:t>
            </a:r>
            <a:r>
              <a:rPr lang="es-CL" noProof="0" dirty="0" err="1"/>
              <a:t>user</a:t>
            </a:r>
            <a:r>
              <a:rPr lang="es-CL" noProof="0" dirty="0"/>
              <a:t> </a:t>
            </a:r>
            <a:r>
              <a:rPr lang="es-CL" noProof="0" dirty="0" err="1"/>
              <a:t>reviews</a:t>
            </a:r>
            <a:endParaRPr lang="es-CL" noProof="0" dirty="0"/>
          </a:p>
        </p:txBody>
      </p:sp>
      <p:pic>
        <p:nvPicPr>
          <p:cNvPr id="6" name="Picture 5">
            <a:extLst>
              <a:ext uri="{FF2B5EF4-FFF2-40B4-BE49-F238E27FC236}">
                <a16:creationId xmlns:a16="http://schemas.microsoft.com/office/drawing/2014/main" id="{CAB7AC4D-CC5D-8BE2-3091-CF9A8A073F41}"/>
              </a:ext>
            </a:extLst>
          </p:cNvPr>
          <p:cNvPicPr>
            <a:picLocks noChangeAspect="1"/>
          </p:cNvPicPr>
          <p:nvPr/>
        </p:nvPicPr>
        <p:blipFill>
          <a:blip r:embed="rId3"/>
          <a:stretch>
            <a:fillRect/>
          </a:stretch>
        </p:blipFill>
        <p:spPr>
          <a:xfrm>
            <a:off x="1552574" y="1739821"/>
            <a:ext cx="4994141" cy="4981654"/>
          </a:xfrm>
          <a:prstGeom prst="rect">
            <a:avLst/>
          </a:prstGeom>
          <a:noFill/>
        </p:spPr>
      </p:pic>
      <p:sp>
        <p:nvSpPr>
          <p:cNvPr id="19" name="Text Placeholder 3">
            <a:extLst>
              <a:ext uri="{FF2B5EF4-FFF2-40B4-BE49-F238E27FC236}">
                <a16:creationId xmlns:a16="http://schemas.microsoft.com/office/drawing/2014/main" id="{01941187-74C1-165A-DB99-E02821A0D419}"/>
              </a:ext>
            </a:extLst>
          </p:cNvPr>
          <p:cNvSpPr>
            <a:spLocks noGrp="1"/>
          </p:cNvSpPr>
          <p:nvPr>
            <p:ph type="body" sz="quarter" idx="14"/>
          </p:nvPr>
        </p:nvSpPr>
        <p:spPr>
          <a:xfrm>
            <a:off x="7468051" y="1739821"/>
            <a:ext cx="3524204" cy="4106502"/>
          </a:xfrm>
        </p:spPr>
        <p:txBody>
          <a:bodyPr/>
          <a:lstStyle/>
          <a:p>
            <a:pPr marL="0" indent="0">
              <a:buNone/>
            </a:pPr>
            <a:r>
              <a:rPr lang="es-ES" dirty="0"/>
              <a:t>Se puede observar que existe una correlación débil entre las criticas de </a:t>
            </a:r>
            <a:r>
              <a:rPr lang="es-ES" b="1" dirty="0"/>
              <a:t>Metacritic </a:t>
            </a:r>
            <a:r>
              <a:rPr lang="es-ES" dirty="0"/>
              <a:t>y los ratings de usuarios de </a:t>
            </a:r>
            <a:r>
              <a:rPr lang="es-ES" b="1" dirty="0"/>
              <a:t>RAWG.io</a:t>
            </a:r>
          </a:p>
          <a:p>
            <a:pPr marL="0" indent="0">
              <a:buNone/>
            </a:pPr>
            <a:endParaRPr lang="es-ES" b="1" dirty="0"/>
          </a:p>
          <a:p>
            <a:pPr marL="0" indent="0">
              <a:buNone/>
            </a:pPr>
            <a:r>
              <a:rPr lang="es-ES" b="1" dirty="0"/>
              <a:t>¿Qué sucede si se separa por categorías de Género y Publisher?</a:t>
            </a:r>
            <a:endParaRPr lang="en-US" b="1" dirty="0"/>
          </a:p>
        </p:txBody>
      </p:sp>
      <p:sp>
        <p:nvSpPr>
          <p:cNvPr id="14" name="Slide Number Placeholder 13">
            <a:extLst>
              <a:ext uri="{FF2B5EF4-FFF2-40B4-BE49-F238E27FC236}">
                <a16:creationId xmlns:a16="http://schemas.microsoft.com/office/drawing/2014/main" id="{6F427F3F-0E56-DA09-2AB7-0B9695E3DC60}"/>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s-CL" noProof="0" smtClean="0"/>
              <a:pPr>
                <a:spcAft>
                  <a:spcPts val="600"/>
                </a:spcAft>
              </a:pPr>
              <a:t>15</a:t>
            </a:fld>
            <a:endParaRPr lang="es-CL" noProof="0"/>
          </a:p>
        </p:txBody>
      </p:sp>
    </p:spTree>
    <p:extLst>
      <p:ext uri="{BB962C8B-B14F-4D97-AF65-F5344CB8AC3E}">
        <p14:creationId xmlns:p14="http://schemas.microsoft.com/office/powerpoint/2010/main" val="2633838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7660F-702C-F4AD-EB31-DD23C506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6D89E-28A5-9EB0-D3ED-380F0A08C0B7}"/>
              </a:ext>
            </a:extLst>
          </p:cNvPr>
          <p:cNvSpPr>
            <a:spLocks noGrp="1"/>
          </p:cNvSpPr>
          <p:nvPr>
            <p:ph type="title"/>
          </p:nvPr>
        </p:nvSpPr>
        <p:spPr>
          <a:xfrm>
            <a:off x="1552574" y="283268"/>
            <a:ext cx="9866540" cy="1358140"/>
          </a:xfrm>
        </p:spPr>
        <p:txBody>
          <a:bodyPr anchor="t">
            <a:normAutofit/>
          </a:bodyPr>
          <a:lstStyle/>
          <a:p>
            <a:r>
              <a:rPr lang="es-CL" noProof="0" dirty="0"/>
              <a:t>Relación entre </a:t>
            </a:r>
            <a:r>
              <a:rPr lang="es-CL" noProof="0" dirty="0" err="1"/>
              <a:t>metacritic</a:t>
            </a:r>
            <a:r>
              <a:rPr lang="es-CL" noProof="0" dirty="0"/>
              <a:t> y </a:t>
            </a:r>
            <a:r>
              <a:rPr lang="es-CL" noProof="0" dirty="0" err="1"/>
              <a:t>user</a:t>
            </a:r>
            <a:r>
              <a:rPr lang="es-CL" noProof="0" dirty="0"/>
              <a:t> </a:t>
            </a:r>
            <a:r>
              <a:rPr lang="es-CL" noProof="0" dirty="0" err="1"/>
              <a:t>reviews</a:t>
            </a:r>
            <a:endParaRPr lang="es-CL" noProof="0" dirty="0"/>
          </a:p>
        </p:txBody>
      </p:sp>
      <p:sp>
        <p:nvSpPr>
          <p:cNvPr id="19" name="Text Placeholder 3">
            <a:extLst>
              <a:ext uri="{FF2B5EF4-FFF2-40B4-BE49-F238E27FC236}">
                <a16:creationId xmlns:a16="http://schemas.microsoft.com/office/drawing/2014/main" id="{9D25E232-8A6C-BD0D-1427-3BAF49588DC5}"/>
              </a:ext>
            </a:extLst>
          </p:cNvPr>
          <p:cNvSpPr>
            <a:spLocks noGrp="1"/>
          </p:cNvSpPr>
          <p:nvPr>
            <p:ph type="body" sz="quarter" idx="14"/>
          </p:nvPr>
        </p:nvSpPr>
        <p:spPr>
          <a:xfrm>
            <a:off x="7468051" y="1739821"/>
            <a:ext cx="3524204" cy="4106502"/>
          </a:xfrm>
        </p:spPr>
        <p:txBody>
          <a:bodyPr/>
          <a:lstStyle/>
          <a:p>
            <a:pPr marL="0" indent="0">
              <a:buNone/>
            </a:pPr>
            <a:r>
              <a:rPr lang="es-ES" dirty="0"/>
              <a:t>Se puede observar que existe una correlación débil entre las criticas de </a:t>
            </a:r>
            <a:r>
              <a:rPr lang="es-ES" b="1" dirty="0"/>
              <a:t>Metacritic </a:t>
            </a:r>
            <a:r>
              <a:rPr lang="es-ES" dirty="0"/>
              <a:t>y los ratings de usuarios de </a:t>
            </a:r>
            <a:r>
              <a:rPr lang="es-ES" b="1" dirty="0"/>
              <a:t>RAWG.io</a:t>
            </a:r>
          </a:p>
          <a:p>
            <a:pPr marL="0" indent="0">
              <a:buNone/>
            </a:pPr>
            <a:endParaRPr lang="es-ES" b="1" dirty="0"/>
          </a:p>
          <a:p>
            <a:pPr marL="0" indent="0">
              <a:buNone/>
            </a:pPr>
            <a:r>
              <a:rPr lang="es-ES" b="1" dirty="0"/>
              <a:t>¿Qué sucede si se separa por categorías de Género y Publisher?</a:t>
            </a:r>
            <a:endParaRPr lang="en-US" b="1" dirty="0"/>
          </a:p>
        </p:txBody>
      </p:sp>
      <p:sp>
        <p:nvSpPr>
          <p:cNvPr id="14" name="Slide Number Placeholder 13">
            <a:extLst>
              <a:ext uri="{FF2B5EF4-FFF2-40B4-BE49-F238E27FC236}">
                <a16:creationId xmlns:a16="http://schemas.microsoft.com/office/drawing/2014/main" id="{3F67434D-EBD0-C249-D314-5EC7A1BE9D20}"/>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s-CL" noProof="0" smtClean="0"/>
              <a:pPr>
                <a:spcAft>
                  <a:spcPts val="600"/>
                </a:spcAft>
              </a:pPr>
              <a:t>16</a:t>
            </a:fld>
            <a:endParaRPr lang="es-CL" noProof="0"/>
          </a:p>
        </p:txBody>
      </p:sp>
      <p:pic>
        <p:nvPicPr>
          <p:cNvPr id="4" name="Picture 3">
            <a:extLst>
              <a:ext uri="{FF2B5EF4-FFF2-40B4-BE49-F238E27FC236}">
                <a16:creationId xmlns:a16="http://schemas.microsoft.com/office/drawing/2014/main" id="{D9F43751-14DB-916A-004A-26B3EB67A62C}"/>
              </a:ext>
            </a:extLst>
          </p:cNvPr>
          <p:cNvPicPr>
            <a:picLocks noChangeAspect="1"/>
          </p:cNvPicPr>
          <p:nvPr/>
        </p:nvPicPr>
        <p:blipFill>
          <a:blip r:embed="rId3"/>
          <a:stretch>
            <a:fillRect/>
          </a:stretch>
        </p:blipFill>
        <p:spPr>
          <a:xfrm>
            <a:off x="1736085" y="0"/>
            <a:ext cx="9147845" cy="6858000"/>
          </a:xfrm>
          <a:prstGeom prst="rect">
            <a:avLst/>
          </a:prstGeom>
        </p:spPr>
      </p:pic>
    </p:spTree>
    <p:extLst>
      <p:ext uri="{BB962C8B-B14F-4D97-AF65-F5344CB8AC3E}">
        <p14:creationId xmlns:p14="http://schemas.microsoft.com/office/powerpoint/2010/main" val="963977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3953" y="404517"/>
            <a:ext cx="7606895" cy="2029967"/>
          </a:xfrm>
        </p:spPr>
        <p:txBody>
          <a:bodyPr/>
          <a:lstStyle/>
          <a:p>
            <a:r>
              <a:rPr lang="es-CL" noProof="0" dirty="0"/>
              <a:t>Relación entre </a:t>
            </a:r>
            <a:r>
              <a:rPr lang="es-CL" noProof="0" dirty="0" err="1"/>
              <a:t>metacritic</a:t>
            </a:r>
            <a:r>
              <a:rPr lang="es-CL" noProof="0" dirty="0"/>
              <a:t> y </a:t>
            </a:r>
            <a:r>
              <a:rPr lang="es-CL" noProof="0" dirty="0" err="1"/>
              <a:t>user</a:t>
            </a:r>
            <a:r>
              <a:rPr lang="es-CL" noProof="0" dirty="0"/>
              <a:t> </a:t>
            </a:r>
            <a:r>
              <a:rPr lang="es-CL" noProof="0" dirty="0" err="1"/>
              <a:t>reviews</a:t>
            </a:r>
            <a:r>
              <a:rPr lang="es-CL" noProof="0" dirty="0"/>
              <a: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s-CL" noProof="0" dirty="0"/>
              <a:t>Se observa que existe una muy baja correlación entre las variables Metacritic y Rating, por lo que no existe una “sintonía” entre ambos grupos.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s-CL" noProof="0" smtClean="0"/>
              <a:pPr/>
              <a:t>17</a:t>
            </a:fld>
            <a:endParaRPr lang="es-CL" noProof="0" dirty="0"/>
          </a:p>
        </p:txBody>
      </p:sp>
    </p:spTree>
    <p:extLst>
      <p:ext uri="{BB962C8B-B14F-4D97-AF65-F5344CB8AC3E}">
        <p14:creationId xmlns:p14="http://schemas.microsoft.com/office/powerpoint/2010/main" val="1593920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29F54-34A3-5F45-FF6F-2C226175F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C07188-1D77-00B2-5945-C019B5D8CC14}"/>
              </a:ext>
            </a:extLst>
          </p:cNvPr>
          <p:cNvSpPr>
            <a:spLocks noGrp="1"/>
          </p:cNvSpPr>
          <p:nvPr>
            <p:ph type="title"/>
          </p:nvPr>
        </p:nvSpPr>
        <p:spPr/>
        <p:txBody>
          <a:bodyPr/>
          <a:lstStyle/>
          <a:p>
            <a:r>
              <a:rPr lang="es-CL" dirty="0"/>
              <a:t>Correlación entre variables</a:t>
            </a:r>
            <a:endParaRPr lang="es-CL" noProof="0" dirty="0"/>
          </a:p>
        </p:txBody>
      </p:sp>
      <p:sp>
        <p:nvSpPr>
          <p:cNvPr id="3" name="Slide Number Placeholder 2">
            <a:extLst>
              <a:ext uri="{FF2B5EF4-FFF2-40B4-BE49-F238E27FC236}">
                <a16:creationId xmlns:a16="http://schemas.microsoft.com/office/drawing/2014/main" id="{0D2179EE-9AC2-D580-0201-6401DBE67369}"/>
              </a:ext>
            </a:extLst>
          </p:cNvPr>
          <p:cNvSpPr>
            <a:spLocks noGrp="1"/>
          </p:cNvSpPr>
          <p:nvPr>
            <p:ph type="sldNum" sz="quarter" idx="12"/>
          </p:nvPr>
        </p:nvSpPr>
        <p:spPr/>
        <p:txBody>
          <a:bodyPr/>
          <a:lstStyle/>
          <a:p>
            <a:fld id="{B5CEABB6-07DC-46E8-9B57-56EC44A396E5}" type="slidenum">
              <a:rPr lang="es-CL" noProof="0" smtClean="0"/>
              <a:pPr/>
              <a:t>18</a:t>
            </a:fld>
            <a:endParaRPr lang="es-CL" noProof="0" dirty="0"/>
          </a:p>
        </p:txBody>
      </p:sp>
      <p:sp>
        <p:nvSpPr>
          <p:cNvPr id="7" name="Content Placeholder 6">
            <a:extLst>
              <a:ext uri="{FF2B5EF4-FFF2-40B4-BE49-F238E27FC236}">
                <a16:creationId xmlns:a16="http://schemas.microsoft.com/office/drawing/2014/main" id="{A3EE20F6-3088-7FD6-8152-0F77A043B937}"/>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372592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s-CL" noProof="0" smtClean="0"/>
              <a:pPr/>
              <a:t>19</a:t>
            </a:fld>
            <a:endParaRPr lang="es-CL" noProof="0" dirty="0"/>
          </a:p>
        </p:txBody>
      </p:sp>
      <p:pic>
        <p:nvPicPr>
          <p:cNvPr id="5" name="Picture 4">
            <a:extLst>
              <a:ext uri="{FF2B5EF4-FFF2-40B4-BE49-F238E27FC236}">
                <a16:creationId xmlns:a16="http://schemas.microsoft.com/office/drawing/2014/main" id="{9A103091-F51E-6136-3F73-3041F45DBEFD}"/>
              </a:ext>
            </a:extLst>
          </p:cNvPr>
          <p:cNvPicPr>
            <a:picLocks noChangeAspect="1"/>
          </p:cNvPicPr>
          <p:nvPr/>
        </p:nvPicPr>
        <p:blipFill>
          <a:blip r:embed="rId3"/>
          <a:stretch>
            <a:fillRect/>
          </a:stretch>
        </p:blipFill>
        <p:spPr>
          <a:xfrm>
            <a:off x="2490065" y="0"/>
            <a:ext cx="7211870" cy="6858000"/>
          </a:xfrm>
          <a:prstGeom prst="rect">
            <a:avLst/>
          </a:prstGeom>
        </p:spPr>
      </p:pic>
      <p:sp>
        <p:nvSpPr>
          <p:cNvPr id="14" name="Rectangle 13">
            <a:extLst>
              <a:ext uri="{FF2B5EF4-FFF2-40B4-BE49-F238E27FC236}">
                <a16:creationId xmlns:a16="http://schemas.microsoft.com/office/drawing/2014/main" id="{434F020C-CD22-93FE-B3A7-7762FB62BD19}"/>
              </a:ext>
            </a:extLst>
          </p:cNvPr>
          <p:cNvSpPr/>
          <p:nvPr/>
        </p:nvSpPr>
        <p:spPr>
          <a:xfrm>
            <a:off x="3657600" y="1054677"/>
            <a:ext cx="2189018" cy="2224231"/>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2AD1ABE-8B98-9B68-AD23-85EA6189AE51}"/>
              </a:ext>
            </a:extLst>
          </p:cNvPr>
          <p:cNvSpPr txBox="1"/>
          <p:nvPr/>
        </p:nvSpPr>
        <p:spPr>
          <a:xfrm>
            <a:off x="10013644" y="4410309"/>
            <a:ext cx="1612981" cy="138499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1400" dirty="0"/>
              <a:t>Similar al caso anterior, al tener alta correlación, se puede realizar una reducción de dimensionalidad</a:t>
            </a:r>
            <a:endParaRPr lang="en-US" sz="1400" dirty="0"/>
          </a:p>
        </p:txBody>
      </p:sp>
      <p:cxnSp>
        <p:nvCxnSpPr>
          <p:cNvPr id="16" name="Straight Arrow Connector 15">
            <a:extLst>
              <a:ext uri="{FF2B5EF4-FFF2-40B4-BE49-F238E27FC236}">
                <a16:creationId xmlns:a16="http://schemas.microsoft.com/office/drawing/2014/main" id="{F70E9E54-DB73-8464-AF9E-C5CE1D1B53F2}"/>
              </a:ext>
            </a:extLst>
          </p:cNvPr>
          <p:cNvCxnSpPr>
            <a:cxnSpLocks/>
            <a:stCxn id="15" idx="1"/>
          </p:cNvCxnSpPr>
          <p:nvPr/>
        </p:nvCxnSpPr>
        <p:spPr>
          <a:xfrm flipH="1">
            <a:off x="8709891" y="5102807"/>
            <a:ext cx="1303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8B309C6-03BA-34CB-ECEB-787F4B36A48C}"/>
              </a:ext>
            </a:extLst>
          </p:cNvPr>
          <p:cNvSpPr/>
          <p:nvPr/>
        </p:nvSpPr>
        <p:spPr>
          <a:xfrm>
            <a:off x="6862618" y="4248727"/>
            <a:ext cx="1847273" cy="1874982"/>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033E774-FA5A-EEA0-5231-10B7FCB75E6C}"/>
              </a:ext>
            </a:extLst>
          </p:cNvPr>
          <p:cNvSpPr txBox="1"/>
          <p:nvPr/>
        </p:nvSpPr>
        <p:spPr>
          <a:xfrm>
            <a:off x="808974" y="421987"/>
            <a:ext cx="1612981" cy="31085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1400" dirty="0"/>
              <a:t>Estas variables tienen una alta correlación entre ellas. Se puede realizar en la siguiente etapa una reducción de dimensionalidad. Es importante destacar que Japón tiene una correlación más baja que el resto de las zonas.</a:t>
            </a:r>
            <a:endParaRPr lang="en-US" sz="1400" dirty="0"/>
          </a:p>
        </p:txBody>
      </p:sp>
      <p:cxnSp>
        <p:nvCxnSpPr>
          <p:cNvPr id="20" name="Straight Arrow Connector 19">
            <a:extLst>
              <a:ext uri="{FF2B5EF4-FFF2-40B4-BE49-F238E27FC236}">
                <a16:creationId xmlns:a16="http://schemas.microsoft.com/office/drawing/2014/main" id="{6A6678D5-9D16-4AE3-19E7-68FA9FF1D3DB}"/>
              </a:ext>
            </a:extLst>
          </p:cNvPr>
          <p:cNvCxnSpPr>
            <a:cxnSpLocks/>
          </p:cNvCxnSpPr>
          <p:nvPr/>
        </p:nvCxnSpPr>
        <p:spPr>
          <a:xfrm>
            <a:off x="2490065" y="1338606"/>
            <a:ext cx="1167535" cy="44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88E76B-E2CF-5710-C605-E226AC516FC3}"/>
              </a:ext>
            </a:extLst>
          </p:cNvPr>
          <p:cNvSpPr/>
          <p:nvPr/>
        </p:nvSpPr>
        <p:spPr>
          <a:xfrm>
            <a:off x="6090517" y="2684666"/>
            <a:ext cx="1006394" cy="594242"/>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F977397-1974-92CD-27FD-5C4E560F6436}"/>
              </a:ext>
            </a:extLst>
          </p:cNvPr>
          <p:cNvSpPr txBox="1"/>
          <p:nvPr/>
        </p:nvSpPr>
        <p:spPr>
          <a:xfrm>
            <a:off x="9669270" y="1245551"/>
            <a:ext cx="1612981" cy="1600438"/>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1400" dirty="0"/>
              <a:t>Por otro lado, se observa una baja correlación entre las ventas y las valoraciones de críticos y usuarios.</a:t>
            </a:r>
            <a:endParaRPr lang="en-US" sz="1400" dirty="0"/>
          </a:p>
        </p:txBody>
      </p:sp>
      <p:cxnSp>
        <p:nvCxnSpPr>
          <p:cNvPr id="27" name="Straight Arrow Connector 26">
            <a:extLst>
              <a:ext uri="{FF2B5EF4-FFF2-40B4-BE49-F238E27FC236}">
                <a16:creationId xmlns:a16="http://schemas.microsoft.com/office/drawing/2014/main" id="{61096E94-1C53-619C-E783-2208796E440B}"/>
              </a:ext>
            </a:extLst>
          </p:cNvPr>
          <p:cNvCxnSpPr>
            <a:cxnSpLocks/>
            <a:stCxn id="26" idx="1"/>
          </p:cNvCxnSpPr>
          <p:nvPr/>
        </p:nvCxnSpPr>
        <p:spPr>
          <a:xfrm flipH="1">
            <a:off x="7096911" y="2045770"/>
            <a:ext cx="2572359" cy="638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678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s-CL" sz="6000" noProof="0" dirty="0" err="1"/>
              <a:t>Motivacion</a:t>
            </a:r>
            <a:br>
              <a:rPr lang="es-CL" noProof="0" dirty="0"/>
            </a:br>
            <a:br>
              <a:rPr lang="es-CL" sz="2800" noProof="0" dirty="0"/>
            </a:br>
            <a:r>
              <a:rPr lang="es-CL" sz="2800" noProof="0" dirty="0"/>
              <a:t>Nos interesa identificar patrones que </a:t>
            </a:r>
            <a:r>
              <a:rPr lang="es-CL" sz="2800" noProof="0" dirty="0" err="1"/>
              <a:t>esten</a:t>
            </a:r>
            <a:r>
              <a:rPr lang="es-CL" sz="2800" noProof="0" dirty="0"/>
              <a:t> asociados con el </a:t>
            </a:r>
            <a:r>
              <a:rPr lang="es-CL" sz="2800" noProof="0" dirty="0" err="1"/>
              <a:t>exito</a:t>
            </a:r>
            <a:r>
              <a:rPr lang="es-CL" sz="2800" noProof="0" dirty="0"/>
              <a:t> comercial de la venta de videojuegos</a:t>
            </a:r>
            <a:endParaRPr lang="es-CL" noProof="0"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s-CL" noProof="0" dirty="0" err="1"/>
              <a:t>COnclusiones</a:t>
            </a:r>
            <a:r>
              <a:rPr lang="es-CL" noProof="0" dirty="0"/>
              <a:t>​</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s-CL" noProof="0" smtClean="0"/>
              <a:pPr/>
              <a:t>20</a:t>
            </a:fld>
            <a:endParaRPr lang="es-CL" noProof="0" dirty="0"/>
          </a:p>
        </p:txBody>
      </p:sp>
      <p:sp>
        <p:nvSpPr>
          <p:cNvPr id="5" name="Text Placeholder 7">
            <a:extLst>
              <a:ext uri="{FF2B5EF4-FFF2-40B4-BE49-F238E27FC236}">
                <a16:creationId xmlns:a16="http://schemas.microsoft.com/office/drawing/2014/main" id="{73E734FA-C94E-60CD-924C-D5AEA1CCD126}"/>
              </a:ext>
            </a:extLst>
          </p:cNvPr>
          <p:cNvSpPr txBox="1">
            <a:spLocks/>
          </p:cNvSpPr>
          <p:nvPr/>
        </p:nvSpPr>
        <p:spPr>
          <a:xfrm>
            <a:off x="525043" y="2067647"/>
            <a:ext cx="7615274" cy="2978150"/>
          </a:xfrm>
          <a:prstGeom prst="rect">
            <a:avLst/>
          </a:prstGeom>
        </p:spPr>
        <p:txBody>
          <a:bodyPr>
            <a:normAutofit fontScale="85000" lnSpcReduction="1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ts val="2000"/>
              </a:lnSpc>
            </a:pPr>
            <a:r>
              <a:rPr lang="es-CL" sz="1800" dirty="0">
                <a:solidFill>
                  <a:schemeClr val="tx2"/>
                </a:solidFill>
              </a:rPr>
              <a:t>La correlación entre las ventas de videojuegos y las valoraciones de usuarios es débil, llegando a 0.16 para ventas globales. Sin embargo, debe incluirse dentro de las variables predictoras junto con otras variables que la complementen.</a:t>
            </a:r>
          </a:p>
          <a:p>
            <a:pPr marL="285750" indent="-285750">
              <a:lnSpc>
                <a:spcPts val="2000"/>
              </a:lnSpc>
            </a:pPr>
            <a:r>
              <a:rPr lang="es-CL" sz="1800" dirty="0">
                <a:solidFill>
                  <a:schemeClr val="tx2"/>
                </a:solidFill>
              </a:rPr>
              <a:t>La correlación entre </a:t>
            </a:r>
            <a:r>
              <a:rPr lang="es-CL" sz="1800" dirty="0" err="1">
                <a:solidFill>
                  <a:schemeClr val="tx2"/>
                </a:solidFill>
              </a:rPr>
              <a:t>metacritic</a:t>
            </a:r>
            <a:r>
              <a:rPr lang="es-CL" sz="1800" dirty="0">
                <a:solidFill>
                  <a:schemeClr val="tx2"/>
                </a:solidFill>
              </a:rPr>
              <a:t> y rating de usuarios es débil, llegando a ser de 0.39. Confirmando la creencia popular de internet de que no hay “sintonía” entre la crítica y los jugadores. Ambas variables deben incluirse como predictoras.</a:t>
            </a:r>
          </a:p>
          <a:p>
            <a:pPr marL="285750" indent="-285750">
              <a:lnSpc>
                <a:spcPts val="2000"/>
              </a:lnSpc>
            </a:pPr>
            <a:r>
              <a:rPr lang="es-CL" sz="1800" dirty="0">
                <a:solidFill>
                  <a:schemeClr val="tx2"/>
                </a:solidFill>
              </a:rPr>
              <a:t>Finalmente, se detecta que la mayor cantidad de ventas están concentradas en compañías grandes, donde las 20 más exitosas poseen el 86.6% del total de ventas globales.</a:t>
            </a:r>
          </a:p>
        </p:txBody>
      </p:sp>
    </p:spTree>
    <p:extLst>
      <p:ext uri="{BB962C8B-B14F-4D97-AF65-F5344CB8AC3E}">
        <p14:creationId xmlns:p14="http://schemas.microsoft.com/office/powerpoint/2010/main" val="56699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s-CL" noProof="0" dirty="0"/>
              <a:t>GRACIAS</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s-CL" noProof="0" dirty="0"/>
              <a:t>Eduardo Nuñez​</a:t>
            </a:r>
          </a:p>
          <a:p>
            <a:r>
              <a:rPr lang="es-CL" noProof="0" dirty="0"/>
              <a:t>+56986173191</a:t>
            </a:r>
          </a:p>
          <a:p>
            <a:r>
              <a:rPr lang="es-CL" noProof="0" dirty="0"/>
              <a:t>enunez.ing@gmail.com​</a:t>
            </a:r>
          </a:p>
          <a:p>
            <a:r>
              <a:rPr lang="es-CL" noProof="0" dirty="0"/>
              <a:t>https://github.com/EduGatoX/datascience02</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6"/>
            <a:ext cx="6594768" cy="1829460"/>
          </a:xfrm>
        </p:spPr>
        <p:txBody>
          <a:bodyPr>
            <a:normAutofit/>
          </a:bodyPr>
          <a:lstStyle/>
          <a:p>
            <a:r>
              <a:rPr lang="es-CL" noProof="0" dirty="0"/>
              <a:t>Hipótesis iniciales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2881745"/>
            <a:ext cx="6594768" cy="3199823"/>
          </a:xfrm>
        </p:spPr>
        <p:txBody>
          <a:bodyPr>
            <a:normAutofit fontScale="62500" lnSpcReduction="20000"/>
          </a:bodyPr>
          <a:lstStyle/>
          <a:p>
            <a:pPr marL="457200" indent="-457200">
              <a:buFont typeface="+mj-lt"/>
              <a:buAutoNum type="arabicPeriod"/>
            </a:pPr>
            <a:r>
              <a:rPr lang="es-CL" noProof="0" dirty="0"/>
              <a:t>Se espera que exista una correlación fuerte entre la valoración de usuarios y las ventas de videojuegos</a:t>
            </a:r>
          </a:p>
          <a:p>
            <a:pPr marL="457200" indent="-457200">
              <a:buFont typeface="+mj-lt"/>
              <a:buAutoNum type="arabicPeriod"/>
            </a:pPr>
            <a:r>
              <a:rPr lang="es-CL" noProof="0" dirty="0"/>
              <a:t>Se espera también que el mayor éxito de ventas videojuegos sea de parte de compañías grandes como “Nintendo”, “Electronic </a:t>
            </a:r>
            <a:r>
              <a:rPr lang="es-CL" noProof="0" dirty="0" err="1"/>
              <a:t>Arts</a:t>
            </a:r>
            <a:r>
              <a:rPr lang="es-CL" noProof="0" dirty="0"/>
              <a:t>”</a:t>
            </a:r>
          </a:p>
          <a:p>
            <a:pPr marL="457200" indent="-457200">
              <a:buFont typeface="+mj-lt"/>
              <a:buAutoNum type="arabicPeriod"/>
            </a:pPr>
            <a:r>
              <a:rPr lang="es-CL" noProof="0" dirty="0"/>
              <a:t>Finalmente, es de interés evaluar el comentario popular de internet que es que la valoración de la critica no esta en sintonía con la valoración de los usuarios.</a:t>
            </a:r>
          </a:p>
          <a:p>
            <a:endParaRPr lang="es-CL" noProof="0"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FEAB1-B5DE-4387-0472-3750EBCA3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73D13-F75C-847A-4DE7-E0EF5B81CF78}"/>
              </a:ext>
            </a:extLst>
          </p:cNvPr>
          <p:cNvSpPr>
            <a:spLocks noGrp="1"/>
          </p:cNvSpPr>
          <p:nvPr>
            <p:ph type="ctrTitle"/>
          </p:nvPr>
        </p:nvSpPr>
        <p:spPr>
          <a:xfrm>
            <a:off x="4833694" y="660358"/>
            <a:ext cx="6594768" cy="5537284"/>
          </a:xfrm>
        </p:spPr>
        <p:txBody>
          <a:bodyPr>
            <a:normAutofit/>
          </a:bodyPr>
          <a:lstStyle/>
          <a:p>
            <a:r>
              <a:rPr lang="es-CL" sz="6000" noProof="0" dirty="0"/>
              <a:t>APLICACIÓN</a:t>
            </a:r>
            <a:br>
              <a:rPr lang="es-CL" noProof="0" dirty="0"/>
            </a:br>
            <a:br>
              <a:rPr lang="es-CL" sz="2800" noProof="0" dirty="0"/>
            </a:br>
            <a:r>
              <a:rPr lang="es-CL" sz="2800" noProof="0" dirty="0"/>
              <a:t>LA información de este proyecto será útil para que desarrolladores analicen que compañías editoras, géneros y plataformas son mayores predictoras de éxito.</a:t>
            </a:r>
            <a:endParaRPr lang="es-CL" noProof="0" dirty="0"/>
          </a:p>
        </p:txBody>
      </p:sp>
      <p:pic>
        <p:nvPicPr>
          <p:cNvPr id="34" name="Picture Placeholder 33" descr="Aerial view of a neon highway intersection">
            <a:extLst>
              <a:ext uri="{FF2B5EF4-FFF2-40B4-BE49-F238E27FC236}">
                <a16:creationId xmlns:a16="http://schemas.microsoft.com/office/drawing/2014/main" id="{BFDF86A0-6602-0202-0948-2B36DC49EA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CFCB3C90-EA00-D3C0-835B-B87B3E2CC1E2}"/>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cxnSp>
        <p:nvCxnSpPr>
          <p:cNvPr id="32" name="Straight Connector 31">
            <a:extLst>
              <a:ext uri="{FF2B5EF4-FFF2-40B4-BE49-F238E27FC236}">
                <a16:creationId xmlns:a16="http://schemas.microsoft.com/office/drawing/2014/main" id="{EAC50344-9A13-81D2-A061-5B5A49320B5F}"/>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612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123188"/>
          </a:xfrm>
        </p:spPr>
        <p:txBody>
          <a:bodyPr/>
          <a:lstStyle/>
          <a:p>
            <a:r>
              <a:rPr lang="es-CL" noProof="0" dirty="0"/>
              <a:t>Obtención de Datos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1943100"/>
            <a:ext cx="6597650" cy="4411663"/>
          </a:xfrm>
        </p:spPr>
        <p:txBody>
          <a:bodyPr vert="horz" lIns="91440" tIns="45720" rIns="91440" bIns="45720" rtlCol="0" anchor="t">
            <a:normAutofit/>
          </a:bodyPr>
          <a:lstStyle/>
          <a:p>
            <a:r>
              <a:rPr lang="es-CL" noProof="0" dirty="0"/>
              <a:t>Se obtuvieron los datos desde las siguientes fuentes:</a:t>
            </a:r>
          </a:p>
          <a:p>
            <a:pPr marL="285750" indent="-285750">
              <a:buFontTx/>
              <a:buChar char="-"/>
            </a:pPr>
            <a:r>
              <a:rPr lang="es-CL" dirty="0" err="1"/>
              <a:t>Kaggle</a:t>
            </a:r>
            <a:r>
              <a:rPr lang="es-CL" dirty="0"/>
              <a:t>: Se obtuvo un </a:t>
            </a:r>
            <a:r>
              <a:rPr lang="es-CL" dirty="0" err="1"/>
              <a:t>dataset</a:t>
            </a:r>
            <a:r>
              <a:rPr lang="es-CL" dirty="0"/>
              <a:t> con información sobre ventas de videojuegos. </a:t>
            </a:r>
            <a:r>
              <a:rPr lang="en-US" sz="1200" b="0" dirty="0">
                <a:solidFill>
                  <a:srgbClr val="E6EDF3"/>
                </a:solidFill>
                <a:effectLst/>
                <a:latin typeface="Consolas" panose="020B0609020204030204" pitchFamily="49" charset="0"/>
              </a:rPr>
              <a:t>https://www.kaggle.com/datasets/gregorut/videogamesales</a:t>
            </a:r>
          </a:p>
          <a:p>
            <a:pPr marL="285750" indent="-285750">
              <a:buFontTx/>
              <a:buChar char="-"/>
            </a:pPr>
            <a:endParaRPr lang="es-CL" dirty="0"/>
          </a:p>
          <a:p>
            <a:pPr marL="285750" indent="-285750">
              <a:buFontTx/>
              <a:buChar char="-"/>
            </a:pPr>
            <a:r>
              <a:rPr lang="es-CL" noProof="0" dirty="0"/>
              <a:t>RAWG.io: Se </a:t>
            </a:r>
            <a:r>
              <a:rPr lang="es-CL" noProof="0" dirty="0" err="1"/>
              <a:t>utiliz</a:t>
            </a:r>
            <a:r>
              <a:rPr lang="es-CL" dirty="0" err="1"/>
              <a:t>ó</a:t>
            </a:r>
            <a:r>
              <a:rPr lang="es-CL" dirty="0"/>
              <a:t> la API de la base de datos para complementar con información sobre ratings de la crítica, valoraciones de usuarios y </a:t>
            </a:r>
            <a:r>
              <a:rPr lang="es-CL" dirty="0" err="1"/>
              <a:t>metadata</a:t>
            </a:r>
            <a:r>
              <a:rPr lang="es-CL" dirty="0"/>
              <a:t> como categoría ESRB. </a:t>
            </a:r>
            <a:r>
              <a:rPr lang="es-CL" sz="1200" dirty="0">
                <a:solidFill>
                  <a:srgbClr val="E6EDF3"/>
                </a:solidFill>
                <a:latin typeface="Consolas" panose="020B0609020204030204" pitchFamily="49" charset="0"/>
                <a:hlinkClick r:id="rId3">
                  <a:extLst>
                    <a:ext uri="{A12FA001-AC4F-418D-AE19-62706E023703}">
                      <ahyp:hlinkClr xmlns:ahyp="http://schemas.microsoft.com/office/drawing/2018/hyperlinkcolor" val="tx"/>
                    </a:ext>
                  </a:extLst>
                </a:hlinkClick>
              </a:rPr>
              <a:t>https://rawg.io/apidocs</a:t>
            </a:r>
            <a:endParaRPr lang="es-CL" sz="1200" dirty="0">
              <a:solidFill>
                <a:srgbClr val="E6EDF3"/>
              </a:solidFill>
              <a:latin typeface="Consolas" panose="020B0609020204030204" pitchFamily="49" charset="0"/>
            </a:endParaRPr>
          </a:p>
          <a:p>
            <a:pPr marL="285750" indent="-285750">
              <a:buFontTx/>
              <a:buChar char="-"/>
            </a:pPr>
            <a:r>
              <a:rPr lang="es-CL" dirty="0"/>
              <a:t>El </a:t>
            </a:r>
            <a:r>
              <a:rPr lang="es-CL" dirty="0" err="1"/>
              <a:t>dataset</a:t>
            </a:r>
            <a:r>
              <a:rPr lang="es-CL" dirty="0"/>
              <a:t> resultante posee 16598 entradas y 18 columnas.</a:t>
            </a:r>
          </a:p>
          <a:p>
            <a:pPr marL="285750" indent="-285750">
              <a:buFontTx/>
              <a:buChar char="-"/>
            </a:pPr>
            <a:endParaRPr lang="es-CL" noProof="0"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s-CL" noProof="0" smtClean="0"/>
              <a:pPr/>
              <a:t>5</a:t>
            </a:fld>
            <a:endParaRPr lang="es-CL" noProof="0" dirty="0"/>
          </a:p>
        </p:txBody>
      </p:sp>
      <p:pic>
        <p:nvPicPr>
          <p:cNvPr id="7" name="Picture 2" descr="Unlock the Power of Kaggle: How to Call Datasets Directly with Python and  Rule the Data Science World! | by Dr. Ernesto Lee | Medium">
            <a:extLst>
              <a:ext uri="{FF2B5EF4-FFF2-40B4-BE49-F238E27FC236}">
                <a16:creationId xmlns:a16="http://schemas.microsoft.com/office/drawing/2014/main" id="{0D07109F-28B0-77A7-54AD-9452828B9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501" y="5239067"/>
            <a:ext cx="2221707" cy="14811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WG">
            <a:extLst>
              <a:ext uri="{FF2B5EF4-FFF2-40B4-BE49-F238E27FC236}">
                <a16:creationId xmlns:a16="http://schemas.microsoft.com/office/drawing/2014/main" id="{ED155FF8-0121-59B8-3183-3952F38F0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221319"/>
            <a:ext cx="1481138" cy="148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1098833" y="533312"/>
            <a:ext cx="10391201" cy="1193886"/>
          </a:xfrm>
        </p:spPr>
        <p:txBody>
          <a:bodyPr>
            <a:normAutofit/>
          </a:bodyPr>
          <a:lstStyle/>
          <a:p>
            <a:r>
              <a:rPr lang="es-CL" noProof="0" dirty="0"/>
              <a:t>Descripción de VARIABLES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body" sz="quarter" idx="14"/>
          </p:nvPr>
        </p:nvSpPr>
        <p:spPr>
          <a:xfrm>
            <a:off x="1098834" y="1727198"/>
            <a:ext cx="10391202" cy="4765963"/>
          </a:xfrm>
        </p:spPr>
        <p:txBody>
          <a:bodyPr numCol="2">
            <a:normAutofit fontScale="32500" lnSpcReduction="20000"/>
          </a:bodyPr>
          <a:lstStyle/>
          <a:p>
            <a:pPr marL="0" indent="0">
              <a:lnSpc>
                <a:spcPts val="1425"/>
              </a:lnSpc>
              <a:spcAft>
                <a:spcPts val="600"/>
              </a:spcAft>
              <a:buNone/>
            </a:pPr>
            <a:r>
              <a:rPr lang="es-ES" sz="4000" b="1" dirty="0">
                <a:solidFill>
                  <a:srgbClr val="E6EDF3"/>
                </a:solidFill>
                <a:effectLst/>
              </a:rPr>
              <a:t>KAGGLE</a:t>
            </a:r>
          </a:p>
          <a:p>
            <a:pPr marL="342900" indent="-342900">
              <a:lnSpc>
                <a:spcPts val="1425"/>
              </a:lnSpc>
              <a:spcAft>
                <a:spcPts val="600"/>
              </a:spcAft>
              <a:buFontTx/>
              <a:buChar char="-"/>
            </a:pPr>
            <a:r>
              <a:rPr lang="es-ES" sz="4000" b="1" dirty="0">
                <a:solidFill>
                  <a:srgbClr val="E6EDF3"/>
                </a:solidFill>
                <a:effectLst/>
              </a:rPr>
              <a:t>Rank</a:t>
            </a:r>
            <a:r>
              <a:rPr lang="es-ES" sz="4000" b="0" dirty="0">
                <a:solidFill>
                  <a:srgbClr val="E6EDF3"/>
                </a:solidFill>
                <a:effectLst/>
              </a:rPr>
              <a:t>: Esta columna no se utilizará ya que es solo un orden del total de ventas</a:t>
            </a:r>
          </a:p>
          <a:p>
            <a:pPr marL="342900" indent="-342900">
              <a:lnSpc>
                <a:spcPts val="1425"/>
              </a:lnSpc>
              <a:spcAft>
                <a:spcPts val="600"/>
              </a:spcAft>
              <a:buFontTx/>
              <a:buChar char="-"/>
            </a:pPr>
            <a:r>
              <a:rPr lang="es-ES" sz="4000" b="1" dirty="0">
                <a:solidFill>
                  <a:srgbClr val="E6EDF3"/>
                </a:solidFill>
                <a:effectLst/>
              </a:rPr>
              <a:t>Name: </a:t>
            </a:r>
            <a:r>
              <a:rPr lang="es-ES" sz="4000" b="0" dirty="0">
                <a:solidFill>
                  <a:srgbClr val="E6EDF3"/>
                </a:solidFill>
                <a:effectLst/>
              </a:rPr>
              <a:t>Nombre del videojuego</a:t>
            </a:r>
          </a:p>
          <a:p>
            <a:pPr marL="342900" indent="-342900">
              <a:lnSpc>
                <a:spcPts val="1425"/>
              </a:lnSpc>
              <a:spcAft>
                <a:spcPts val="600"/>
              </a:spcAft>
              <a:buFontTx/>
              <a:buChar char="-"/>
            </a:pPr>
            <a:r>
              <a:rPr lang="es-ES" sz="4000" b="1" dirty="0" err="1">
                <a:solidFill>
                  <a:srgbClr val="E6EDF3"/>
                </a:solidFill>
                <a:effectLst/>
              </a:rPr>
              <a:t>Franchise</a:t>
            </a:r>
            <a:r>
              <a:rPr lang="es-ES" sz="4000" b="1" dirty="0">
                <a:solidFill>
                  <a:srgbClr val="E6EDF3"/>
                </a:solidFill>
                <a:effectLst/>
              </a:rPr>
              <a:t>:</a:t>
            </a:r>
            <a:r>
              <a:rPr lang="es-ES" sz="4000" b="0" dirty="0">
                <a:solidFill>
                  <a:srgbClr val="E6EDF3"/>
                </a:solidFill>
                <a:effectLst/>
              </a:rPr>
              <a:t> Franquicia a la que pertenece el videojuego</a:t>
            </a:r>
          </a:p>
          <a:p>
            <a:pPr marL="342900" indent="-342900">
              <a:lnSpc>
                <a:spcPts val="1425"/>
              </a:lnSpc>
              <a:spcAft>
                <a:spcPts val="600"/>
              </a:spcAft>
              <a:buFontTx/>
              <a:buChar char="-"/>
            </a:pPr>
            <a:r>
              <a:rPr lang="es-ES" sz="4000" b="1" dirty="0" err="1">
                <a:solidFill>
                  <a:srgbClr val="E6EDF3"/>
                </a:solidFill>
                <a:effectLst/>
              </a:rPr>
              <a:t>Platform</a:t>
            </a:r>
            <a:r>
              <a:rPr lang="es-ES" sz="4000" b="1" dirty="0">
                <a:solidFill>
                  <a:srgbClr val="E6EDF3"/>
                </a:solidFill>
                <a:effectLst/>
              </a:rPr>
              <a:t>:</a:t>
            </a:r>
            <a:r>
              <a:rPr lang="es-ES" sz="4000" b="0" dirty="0">
                <a:solidFill>
                  <a:srgbClr val="E6EDF3"/>
                </a:solidFill>
                <a:effectLst/>
              </a:rPr>
              <a:t> Plataforma a la que pertenece el videojuego, es posible que el videojuego este presente en mas de una plataforma como entrada separada</a:t>
            </a:r>
          </a:p>
          <a:p>
            <a:pPr marL="342900" indent="-342900">
              <a:lnSpc>
                <a:spcPts val="1425"/>
              </a:lnSpc>
              <a:spcAft>
                <a:spcPts val="600"/>
              </a:spcAft>
              <a:buFontTx/>
              <a:buChar char="-"/>
            </a:pPr>
            <a:r>
              <a:rPr lang="es-ES" sz="4000" b="1" dirty="0" err="1">
                <a:solidFill>
                  <a:srgbClr val="E6EDF3"/>
                </a:solidFill>
                <a:effectLst/>
              </a:rPr>
              <a:t>Year</a:t>
            </a:r>
            <a:r>
              <a:rPr lang="es-ES" sz="4000" b="1" dirty="0">
                <a:solidFill>
                  <a:srgbClr val="E6EDF3"/>
                </a:solidFill>
                <a:effectLst/>
              </a:rPr>
              <a:t>: </a:t>
            </a:r>
            <a:r>
              <a:rPr lang="es-ES" sz="4000" b="0" dirty="0">
                <a:solidFill>
                  <a:srgbClr val="E6EDF3"/>
                </a:solidFill>
                <a:effectLst/>
              </a:rPr>
              <a:t>Año de lanzamiento del videojuego</a:t>
            </a:r>
          </a:p>
          <a:p>
            <a:pPr marL="342900" indent="-342900">
              <a:lnSpc>
                <a:spcPts val="1425"/>
              </a:lnSpc>
              <a:spcAft>
                <a:spcPts val="600"/>
              </a:spcAft>
              <a:buFontTx/>
              <a:buChar char="-"/>
            </a:pPr>
            <a:r>
              <a:rPr lang="es-ES" sz="4000" b="1" dirty="0" err="1">
                <a:solidFill>
                  <a:srgbClr val="E6EDF3"/>
                </a:solidFill>
                <a:effectLst/>
              </a:rPr>
              <a:t>Genre</a:t>
            </a:r>
            <a:r>
              <a:rPr lang="es-ES" sz="4000" b="1" dirty="0">
                <a:solidFill>
                  <a:srgbClr val="E6EDF3"/>
                </a:solidFill>
                <a:effectLst/>
              </a:rPr>
              <a:t>: </a:t>
            </a:r>
            <a:r>
              <a:rPr lang="es-ES" sz="4000" b="0" dirty="0">
                <a:solidFill>
                  <a:srgbClr val="E6EDF3"/>
                </a:solidFill>
                <a:effectLst/>
              </a:rPr>
              <a:t>Genero al que pertenece el videojuego</a:t>
            </a:r>
          </a:p>
          <a:p>
            <a:pPr marL="342900" indent="-342900">
              <a:lnSpc>
                <a:spcPts val="1425"/>
              </a:lnSpc>
              <a:spcAft>
                <a:spcPts val="600"/>
              </a:spcAft>
              <a:buFontTx/>
              <a:buChar char="-"/>
            </a:pPr>
            <a:r>
              <a:rPr lang="es-ES" sz="4000" b="0" dirty="0">
                <a:solidFill>
                  <a:srgbClr val="E6EDF3"/>
                </a:solidFill>
                <a:effectLst/>
              </a:rPr>
              <a:t>Publisher: Empresa responsable de la publicación del videojuego</a:t>
            </a:r>
          </a:p>
          <a:p>
            <a:pPr marL="342900" indent="-342900">
              <a:lnSpc>
                <a:spcPts val="1425"/>
              </a:lnSpc>
              <a:spcAft>
                <a:spcPts val="600"/>
              </a:spcAft>
              <a:buFontTx/>
              <a:buChar char="-"/>
            </a:pPr>
            <a:r>
              <a:rPr lang="es-ES" sz="4000" b="1" dirty="0" err="1">
                <a:solidFill>
                  <a:srgbClr val="E6EDF3"/>
                </a:solidFill>
                <a:effectLst/>
              </a:rPr>
              <a:t>NA_Sales</a:t>
            </a:r>
            <a:r>
              <a:rPr lang="es-ES" sz="4000" b="1" dirty="0">
                <a:solidFill>
                  <a:srgbClr val="E6EDF3"/>
                </a:solidFill>
                <a:effectLst/>
              </a:rPr>
              <a:t>: </a:t>
            </a:r>
            <a:r>
              <a:rPr lang="es-ES" sz="4000" b="0" dirty="0">
                <a:solidFill>
                  <a:srgbClr val="E6EDF3"/>
                </a:solidFill>
                <a:effectLst/>
              </a:rPr>
              <a:t>Ventas en </a:t>
            </a:r>
            <a:r>
              <a:rPr lang="es-ES" sz="4000" b="0" dirty="0" err="1">
                <a:solidFill>
                  <a:srgbClr val="E6EDF3"/>
                </a:solidFill>
                <a:effectLst/>
              </a:rPr>
              <a:t>norteamérica</a:t>
            </a:r>
            <a:r>
              <a:rPr lang="es-ES" sz="4000" b="0" dirty="0">
                <a:solidFill>
                  <a:srgbClr val="E6EDF3"/>
                </a:solidFill>
                <a:effectLst/>
              </a:rPr>
              <a:t> (en millones de unidades)</a:t>
            </a:r>
          </a:p>
          <a:p>
            <a:pPr marL="342900" indent="-342900">
              <a:lnSpc>
                <a:spcPts val="1425"/>
              </a:lnSpc>
              <a:spcAft>
                <a:spcPts val="600"/>
              </a:spcAft>
              <a:buFontTx/>
              <a:buChar char="-"/>
            </a:pPr>
            <a:r>
              <a:rPr lang="es-ES" sz="4000" b="1" dirty="0" err="1">
                <a:solidFill>
                  <a:srgbClr val="E6EDF3"/>
                </a:solidFill>
                <a:effectLst/>
              </a:rPr>
              <a:t>EU_Sales</a:t>
            </a:r>
            <a:r>
              <a:rPr lang="es-ES" sz="4000" b="1" dirty="0">
                <a:solidFill>
                  <a:srgbClr val="E6EDF3"/>
                </a:solidFill>
                <a:effectLst/>
              </a:rPr>
              <a:t>: </a:t>
            </a:r>
            <a:r>
              <a:rPr lang="es-ES" sz="4000" b="0" dirty="0">
                <a:solidFill>
                  <a:srgbClr val="E6EDF3"/>
                </a:solidFill>
                <a:effectLst/>
              </a:rPr>
              <a:t>Ventas en </a:t>
            </a:r>
            <a:r>
              <a:rPr lang="es-ES" sz="4000" b="0" dirty="0" err="1">
                <a:solidFill>
                  <a:srgbClr val="E6EDF3"/>
                </a:solidFill>
                <a:effectLst/>
              </a:rPr>
              <a:t>europa</a:t>
            </a:r>
            <a:r>
              <a:rPr lang="es-ES" sz="4000" b="0" dirty="0">
                <a:solidFill>
                  <a:srgbClr val="E6EDF3"/>
                </a:solidFill>
                <a:effectLst/>
              </a:rPr>
              <a:t> (en millones de unidades)</a:t>
            </a:r>
          </a:p>
          <a:p>
            <a:pPr marL="342900" indent="-342900">
              <a:lnSpc>
                <a:spcPts val="1425"/>
              </a:lnSpc>
              <a:spcAft>
                <a:spcPts val="600"/>
              </a:spcAft>
              <a:buFontTx/>
              <a:buChar char="-"/>
            </a:pPr>
            <a:r>
              <a:rPr lang="es-ES" sz="4000" b="0" dirty="0" err="1">
                <a:solidFill>
                  <a:srgbClr val="E6EDF3"/>
                </a:solidFill>
                <a:effectLst/>
              </a:rPr>
              <a:t>JP_Sales</a:t>
            </a:r>
            <a:r>
              <a:rPr lang="es-ES" sz="4000" b="0" dirty="0">
                <a:solidFill>
                  <a:srgbClr val="E6EDF3"/>
                </a:solidFill>
                <a:effectLst/>
              </a:rPr>
              <a:t>: Ventas en japón (en millones de unidades)</a:t>
            </a:r>
          </a:p>
          <a:p>
            <a:pPr marL="342900" indent="-342900">
              <a:lnSpc>
                <a:spcPts val="1425"/>
              </a:lnSpc>
              <a:spcAft>
                <a:spcPts val="600"/>
              </a:spcAft>
              <a:buFontTx/>
              <a:buChar char="-"/>
            </a:pPr>
            <a:r>
              <a:rPr lang="es-ES" sz="4000" b="1" dirty="0" err="1">
                <a:solidFill>
                  <a:srgbClr val="E6EDF3"/>
                </a:solidFill>
                <a:effectLst/>
              </a:rPr>
              <a:t>Other_Sales</a:t>
            </a:r>
            <a:r>
              <a:rPr lang="es-ES" sz="4000" b="1" dirty="0">
                <a:solidFill>
                  <a:srgbClr val="E6EDF3"/>
                </a:solidFill>
                <a:effectLst/>
              </a:rPr>
              <a:t>: </a:t>
            </a:r>
            <a:r>
              <a:rPr lang="es-ES" sz="4000" b="0" dirty="0">
                <a:solidFill>
                  <a:srgbClr val="E6EDF3"/>
                </a:solidFill>
                <a:effectLst/>
              </a:rPr>
              <a:t>Ventas en el resto del mundo (en millones de unidades)</a:t>
            </a:r>
          </a:p>
          <a:p>
            <a:pPr marL="342900" indent="-342900">
              <a:lnSpc>
                <a:spcPts val="1425"/>
              </a:lnSpc>
              <a:spcAft>
                <a:spcPts val="600"/>
              </a:spcAft>
              <a:buFontTx/>
              <a:buChar char="-"/>
            </a:pPr>
            <a:r>
              <a:rPr lang="es-ES" sz="4000" b="1" dirty="0" err="1">
                <a:solidFill>
                  <a:srgbClr val="E6EDF3"/>
                </a:solidFill>
                <a:effectLst/>
              </a:rPr>
              <a:t>Global_Sales</a:t>
            </a:r>
            <a:r>
              <a:rPr lang="es-ES" sz="4000" b="1" dirty="0">
                <a:solidFill>
                  <a:srgbClr val="E6EDF3"/>
                </a:solidFill>
                <a:effectLst/>
              </a:rPr>
              <a:t>: </a:t>
            </a:r>
            <a:r>
              <a:rPr lang="es-ES" sz="4000" b="0" dirty="0">
                <a:solidFill>
                  <a:srgbClr val="E6EDF3"/>
                </a:solidFill>
                <a:effectLst/>
              </a:rPr>
              <a:t>Ventas globales que corresponden a la suma de las tres columnas anteriores</a:t>
            </a:r>
          </a:p>
          <a:p>
            <a:pPr>
              <a:lnSpc>
                <a:spcPts val="1425"/>
              </a:lnSpc>
              <a:buFontTx/>
              <a:buChar char="-"/>
            </a:pPr>
            <a:endParaRPr lang="es-ES" sz="4000" dirty="0">
              <a:solidFill>
                <a:srgbClr val="E6EDF3"/>
              </a:solidFill>
            </a:endParaRPr>
          </a:p>
          <a:p>
            <a:pPr marL="0" indent="0">
              <a:lnSpc>
                <a:spcPts val="1425"/>
              </a:lnSpc>
              <a:buNone/>
            </a:pPr>
            <a:endParaRPr lang="es-ES" sz="4000" b="1" dirty="0">
              <a:solidFill>
                <a:srgbClr val="E6EDF3"/>
              </a:solidFill>
            </a:endParaRPr>
          </a:p>
          <a:p>
            <a:pPr marL="0" indent="0">
              <a:lnSpc>
                <a:spcPts val="1425"/>
              </a:lnSpc>
              <a:buNone/>
            </a:pPr>
            <a:r>
              <a:rPr lang="es-ES" sz="4000" b="1" dirty="0">
                <a:solidFill>
                  <a:srgbClr val="E6EDF3"/>
                </a:solidFill>
              </a:rPr>
              <a:t>RAWG.IO</a:t>
            </a:r>
          </a:p>
          <a:p>
            <a:pPr>
              <a:lnSpc>
                <a:spcPts val="1425"/>
              </a:lnSpc>
              <a:buFontTx/>
              <a:buChar char="-"/>
            </a:pPr>
            <a:r>
              <a:rPr lang="es-ES" sz="4000" b="1" dirty="0" err="1">
                <a:solidFill>
                  <a:srgbClr val="E6EDF3"/>
                </a:solidFill>
              </a:rPr>
              <a:t>playtime</a:t>
            </a:r>
            <a:r>
              <a:rPr lang="es-ES" sz="4000" b="1" dirty="0">
                <a:solidFill>
                  <a:srgbClr val="E6EDF3"/>
                </a:solidFill>
              </a:rPr>
              <a:t>: </a:t>
            </a:r>
            <a:r>
              <a:rPr lang="es-ES" sz="4000" dirty="0">
                <a:solidFill>
                  <a:srgbClr val="E6EDF3"/>
                </a:solidFill>
              </a:rPr>
              <a:t>horas de juego promedio que ofrece el videojuego</a:t>
            </a:r>
          </a:p>
          <a:p>
            <a:pPr>
              <a:lnSpc>
                <a:spcPts val="1425"/>
              </a:lnSpc>
              <a:buFontTx/>
              <a:buChar char="-"/>
            </a:pPr>
            <a:r>
              <a:rPr lang="es-ES" sz="4000" b="1" dirty="0" err="1">
                <a:solidFill>
                  <a:srgbClr val="E6EDF3"/>
                </a:solidFill>
              </a:rPr>
              <a:t>metacritic</a:t>
            </a:r>
            <a:r>
              <a:rPr lang="es-ES" sz="4000" b="1" dirty="0">
                <a:solidFill>
                  <a:srgbClr val="E6EDF3"/>
                </a:solidFill>
              </a:rPr>
              <a:t>: </a:t>
            </a:r>
            <a:r>
              <a:rPr lang="es-ES" sz="4000" dirty="0">
                <a:solidFill>
                  <a:srgbClr val="E6EDF3"/>
                </a:solidFill>
              </a:rPr>
              <a:t>puntaje agregado del sitio </a:t>
            </a:r>
            <a:r>
              <a:rPr lang="es-ES" sz="4000" dirty="0" err="1">
                <a:solidFill>
                  <a:srgbClr val="E6EDF3"/>
                </a:solidFill>
              </a:rPr>
              <a:t>metacritic</a:t>
            </a:r>
            <a:r>
              <a:rPr lang="es-ES" sz="4000" dirty="0">
                <a:solidFill>
                  <a:srgbClr val="E6EDF3"/>
                </a:solidFill>
              </a:rPr>
              <a:t> que corresponde al *</a:t>
            </a:r>
            <a:r>
              <a:rPr lang="es-ES" sz="4000" dirty="0" err="1">
                <a:solidFill>
                  <a:srgbClr val="E6EDF3"/>
                </a:solidFill>
              </a:rPr>
              <a:t>critics</a:t>
            </a:r>
            <a:r>
              <a:rPr lang="es-ES" sz="4000" dirty="0">
                <a:solidFill>
                  <a:srgbClr val="E6EDF3"/>
                </a:solidFill>
              </a:rPr>
              <a:t> score*, es decir, puntaje de </a:t>
            </a:r>
            <a:r>
              <a:rPr lang="es-ES" sz="4000" dirty="0" err="1">
                <a:solidFill>
                  <a:srgbClr val="E6EDF3"/>
                </a:solidFill>
              </a:rPr>
              <a:t>criticos</a:t>
            </a:r>
            <a:r>
              <a:rPr lang="es-ES" sz="4000" dirty="0">
                <a:solidFill>
                  <a:srgbClr val="E6EDF3"/>
                </a:solidFill>
              </a:rPr>
              <a:t> especializados</a:t>
            </a:r>
          </a:p>
          <a:p>
            <a:pPr>
              <a:lnSpc>
                <a:spcPts val="1425"/>
              </a:lnSpc>
              <a:buFontTx/>
              <a:buChar char="-"/>
            </a:pPr>
            <a:r>
              <a:rPr lang="es-ES" sz="4000" dirty="0">
                <a:solidFill>
                  <a:srgbClr val="E6EDF3"/>
                </a:solidFill>
              </a:rPr>
              <a:t>rating: puntaje agregado del sitio RAWG.io, es decir, que corresponde a usuarios de los videojuegos</a:t>
            </a:r>
          </a:p>
          <a:p>
            <a:pPr>
              <a:lnSpc>
                <a:spcPts val="1425"/>
              </a:lnSpc>
              <a:buFontTx/>
              <a:buChar char="-"/>
            </a:pPr>
            <a:r>
              <a:rPr lang="es-ES" sz="4000" b="1" dirty="0" err="1">
                <a:solidFill>
                  <a:srgbClr val="E6EDF3"/>
                </a:solidFill>
              </a:rPr>
              <a:t>exceptional</a:t>
            </a:r>
            <a:r>
              <a:rPr lang="es-ES" sz="4000" b="1" dirty="0">
                <a:solidFill>
                  <a:srgbClr val="E6EDF3"/>
                </a:solidFill>
              </a:rPr>
              <a:t>: </a:t>
            </a:r>
            <a:r>
              <a:rPr lang="es-ES" sz="4000" dirty="0">
                <a:solidFill>
                  <a:srgbClr val="E6EDF3"/>
                </a:solidFill>
              </a:rPr>
              <a:t>numero de valoraciones con </a:t>
            </a:r>
            <a:r>
              <a:rPr lang="es-ES" sz="4000" dirty="0" err="1">
                <a:solidFill>
                  <a:srgbClr val="E6EDF3"/>
                </a:solidFill>
              </a:rPr>
              <a:t>clasificacion</a:t>
            </a:r>
            <a:r>
              <a:rPr lang="es-ES" sz="4000" dirty="0">
                <a:solidFill>
                  <a:srgbClr val="E6EDF3"/>
                </a:solidFill>
              </a:rPr>
              <a:t> *</a:t>
            </a:r>
            <a:r>
              <a:rPr lang="es-ES" sz="4000" dirty="0" err="1">
                <a:solidFill>
                  <a:srgbClr val="E6EDF3"/>
                </a:solidFill>
              </a:rPr>
              <a:t>exceptional</a:t>
            </a:r>
            <a:r>
              <a:rPr lang="es-ES" sz="4000" dirty="0">
                <a:solidFill>
                  <a:srgbClr val="E6EDF3"/>
                </a:solidFill>
              </a:rPr>
              <a:t>*</a:t>
            </a:r>
          </a:p>
          <a:p>
            <a:pPr>
              <a:lnSpc>
                <a:spcPts val="1425"/>
              </a:lnSpc>
              <a:buFontTx/>
              <a:buChar char="-"/>
            </a:pPr>
            <a:r>
              <a:rPr lang="es-ES" sz="4000" b="1" dirty="0" err="1">
                <a:solidFill>
                  <a:srgbClr val="E6EDF3"/>
                </a:solidFill>
              </a:rPr>
              <a:t>recommended</a:t>
            </a:r>
            <a:r>
              <a:rPr lang="es-ES" sz="4000" b="1" dirty="0">
                <a:solidFill>
                  <a:srgbClr val="E6EDF3"/>
                </a:solidFill>
              </a:rPr>
              <a:t>: </a:t>
            </a:r>
            <a:r>
              <a:rPr lang="es-ES" sz="4000" dirty="0">
                <a:solidFill>
                  <a:srgbClr val="E6EDF3"/>
                </a:solidFill>
              </a:rPr>
              <a:t>numero de valoraciones con </a:t>
            </a:r>
            <a:r>
              <a:rPr lang="es-ES" sz="4000" dirty="0" err="1">
                <a:solidFill>
                  <a:srgbClr val="E6EDF3"/>
                </a:solidFill>
              </a:rPr>
              <a:t>clasificacion</a:t>
            </a:r>
            <a:r>
              <a:rPr lang="es-ES" sz="4000" dirty="0">
                <a:solidFill>
                  <a:srgbClr val="E6EDF3"/>
                </a:solidFill>
              </a:rPr>
              <a:t> *</a:t>
            </a:r>
            <a:r>
              <a:rPr lang="es-ES" sz="4000" dirty="0" err="1">
                <a:solidFill>
                  <a:srgbClr val="E6EDF3"/>
                </a:solidFill>
              </a:rPr>
              <a:t>recommended</a:t>
            </a:r>
            <a:r>
              <a:rPr lang="es-ES" sz="4000" dirty="0">
                <a:solidFill>
                  <a:srgbClr val="E6EDF3"/>
                </a:solidFill>
              </a:rPr>
              <a:t>*</a:t>
            </a:r>
          </a:p>
          <a:p>
            <a:pPr>
              <a:lnSpc>
                <a:spcPts val="1425"/>
              </a:lnSpc>
              <a:buFontTx/>
              <a:buChar char="-"/>
            </a:pPr>
            <a:r>
              <a:rPr lang="es-ES" sz="4000" b="1" dirty="0">
                <a:solidFill>
                  <a:srgbClr val="E6EDF3"/>
                </a:solidFill>
              </a:rPr>
              <a:t>meh: </a:t>
            </a:r>
            <a:r>
              <a:rPr lang="es-ES" sz="4000" dirty="0">
                <a:solidFill>
                  <a:srgbClr val="E6EDF3"/>
                </a:solidFill>
              </a:rPr>
              <a:t>numero de valoraciones con </a:t>
            </a:r>
            <a:r>
              <a:rPr lang="es-ES" sz="4000" dirty="0" err="1">
                <a:solidFill>
                  <a:srgbClr val="E6EDF3"/>
                </a:solidFill>
              </a:rPr>
              <a:t>clasificacion</a:t>
            </a:r>
            <a:r>
              <a:rPr lang="es-ES" sz="4000" dirty="0">
                <a:solidFill>
                  <a:srgbClr val="E6EDF3"/>
                </a:solidFill>
              </a:rPr>
              <a:t> *meh*</a:t>
            </a:r>
          </a:p>
          <a:p>
            <a:pPr>
              <a:lnSpc>
                <a:spcPts val="1425"/>
              </a:lnSpc>
              <a:buFontTx/>
              <a:buChar char="-"/>
            </a:pPr>
            <a:r>
              <a:rPr lang="es-ES" sz="4000" b="1" dirty="0" err="1">
                <a:solidFill>
                  <a:srgbClr val="E6EDF3"/>
                </a:solidFill>
              </a:rPr>
              <a:t>skip</a:t>
            </a:r>
            <a:r>
              <a:rPr lang="es-ES" sz="4000" b="1" dirty="0">
                <a:solidFill>
                  <a:srgbClr val="E6EDF3"/>
                </a:solidFill>
              </a:rPr>
              <a:t>: </a:t>
            </a:r>
            <a:r>
              <a:rPr lang="es-ES" sz="4000" dirty="0">
                <a:solidFill>
                  <a:srgbClr val="E6EDF3"/>
                </a:solidFill>
              </a:rPr>
              <a:t>numero de valoraciones con clasificación *</a:t>
            </a:r>
            <a:r>
              <a:rPr lang="es-ES" sz="4000" dirty="0" err="1">
                <a:solidFill>
                  <a:srgbClr val="E6EDF3"/>
                </a:solidFill>
              </a:rPr>
              <a:t>skip</a:t>
            </a:r>
            <a:r>
              <a:rPr lang="es-ES" sz="4000" dirty="0">
                <a:solidFill>
                  <a:srgbClr val="E6EDF3"/>
                </a:solidFill>
              </a:rPr>
              <a:t>*</a:t>
            </a:r>
          </a:p>
          <a:p>
            <a:pPr>
              <a:lnSpc>
                <a:spcPts val="1425"/>
              </a:lnSpc>
              <a:buFontTx/>
              <a:buChar char="-"/>
            </a:pPr>
            <a:r>
              <a:rPr lang="es-ES" sz="4000" b="1" dirty="0" err="1">
                <a:solidFill>
                  <a:srgbClr val="E6EDF3"/>
                </a:solidFill>
              </a:rPr>
              <a:t>esrb_rating</a:t>
            </a:r>
            <a:r>
              <a:rPr lang="es-ES" sz="4000" b="1" dirty="0">
                <a:solidFill>
                  <a:srgbClr val="E6EDF3"/>
                </a:solidFill>
              </a:rPr>
              <a:t>: </a:t>
            </a:r>
            <a:r>
              <a:rPr lang="es-ES" sz="4000" dirty="0">
                <a:solidFill>
                  <a:srgbClr val="E6EDF3"/>
                </a:solidFill>
              </a:rPr>
              <a:t>clasificación de rango etario recomendado para el videojuego</a:t>
            </a:r>
          </a:p>
          <a:p>
            <a:pPr>
              <a:lnSpc>
                <a:spcPts val="1425"/>
              </a:lnSpc>
              <a:buFontTx/>
              <a:buChar char="-"/>
            </a:pPr>
            <a:r>
              <a:rPr lang="es-ES" sz="4000" b="1" dirty="0" err="1">
                <a:solidFill>
                  <a:srgbClr val="E6EDF3"/>
                </a:solidFill>
              </a:rPr>
              <a:t>rawg_name</a:t>
            </a:r>
            <a:r>
              <a:rPr lang="es-ES" sz="4000" b="1" dirty="0">
                <a:solidFill>
                  <a:srgbClr val="E6EDF3"/>
                </a:solidFill>
              </a:rPr>
              <a:t>: </a:t>
            </a:r>
            <a:r>
              <a:rPr lang="es-ES" sz="4000" dirty="0">
                <a:solidFill>
                  <a:srgbClr val="E6EDF3"/>
                </a:solidFill>
              </a:rPr>
              <a:t>nombre del videojuego almacenado en RAWG.io para comprobar que el videojuego es el correcto</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s-CL" noProof="0" smtClean="0"/>
              <a:pPr/>
              <a:t>6</a:t>
            </a:fld>
            <a:endParaRPr lang="es-CL" noProof="0"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9E8FE-003D-2BA7-1E5F-88CB7B7C23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0F748B-9DCE-A8D5-4DA3-22F289AC9DDB}"/>
              </a:ext>
            </a:extLst>
          </p:cNvPr>
          <p:cNvSpPr>
            <a:spLocks noGrp="1"/>
          </p:cNvSpPr>
          <p:nvPr>
            <p:ph type="title"/>
          </p:nvPr>
        </p:nvSpPr>
        <p:spPr/>
        <p:txBody>
          <a:bodyPr/>
          <a:lstStyle/>
          <a:p>
            <a:r>
              <a:rPr lang="es-CL" noProof="0" dirty="0"/>
              <a:t>EVOLUCION TEMPORAL DE VENTAS</a:t>
            </a:r>
          </a:p>
        </p:txBody>
      </p:sp>
      <p:sp>
        <p:nvSpPr>
          <p:cNvPr id="7" name="Slide Number Placeholder 6">
            <a:extLst>
              <a:ext uri="{FF2B5EF4-FFF2-40B4-BE49-F238E27FC236}">
                <a16:creationId xmlns:a16="http://schemas.microsoft.com/office/drawing/2014/main" id="{D7E8FC22-F0B9-1100-5D1F-AF2C91AA1E73}"/>
              </a:ext>
            </a:extLst>
          </p:cNvPr>
          <p:cNvSpPr>
            <a:spLocks noGrp="1"/>
          </p:cNvSpPr>
          <p:nvPr>
            <p:ph type="sldNum" sz="quarter" idx="12"/>
          </p:nvPr>
        </p:nvSpPr>
        <p:spPr/>
        <p:txBody>
          <a:bodyPr/>
          <a:lstStyle/>
          <a:p>
            <a:fld id="{B5CEABB6-07DC-46E8-9B57-56EC44A396E5}" type="slidenum">
              <a:rPr lang="es-CL" noProof="0" smtClean="0"/>
              <a:pPr/>
              <a:t>7</a:t>
            </a:fld>
            <a:endParaRPr lang="es-CL" noProof="0" dirty="0"/>
          </a:p>
        </p:txBody>
      </p:sp>
    </p:spTree>
    <p:extLst>
      <p:ext uri="{BB962C8B-B14F-4D97-AF65-F5344CB8AC3E}">
        <p14:creationId xmlns:p14="http://schemas.microsoft.com/office/powerpoint/2010/main" val="2317671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421540" y="435120"/>
            <a:ext cx="9389288" cy="1362456"/>
          </a:xfrm>
        </p:spPr>
        <p:txBody>
          <a:bodyPr/>
          <a:lstStyle/>
          <a:p>
            <a:r>
              <a:rPr lang="es-CL" noProof="0" dirty="0"/>
              <a:t>EVOLUCION TEMPORAL DE VENTAS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s-CL" noProof="0" smtClean="0"/>
              <a:pPr/>
              <a:t>8</a:t>
            </a:fld>
            <a:endParaRPr lang="es-CL" noProof="0" dirty="0"/>
          </a:p>
        </p:txBody>
      </p:sp>
      <p:pic>
        <p:nvPicPr>
          <p:cNvPr id="11" name="Picture 10">
            <a:extLst>
              <a:ext uri="{FF2B5EF4-FFF2-40B4-BE49-F238E27FC236}">
                <a16:creationId xmlns:a16="http://schemas.microsoft.com/office/drawing/2014/main" id="{46776CD7-79BC-E809-798D-76E1FD5EACB5}"/>
              </a:ext>
            </a:extLst>
          </p:cNvPr>
          <p:cNvPicPr>
            <a:picLocks noChangeAspect="1"/>
          </p:cNvPicPr>
          <p:nvPr/>
        </p:nvPicPr>
        <p:blipFill>
          <a:blip r:embed="rId3"/>
          <a:stretch>
            <a:fillRect/>
          </a:stretch>
        </p:blipFill>
        <p:spPr>
          <a:xfrm>
            <a:off x="1474486" y="2091447"/>
            <a:ext cx="7903103" cy="4331433"/>
          </a:xfrm>
          <a:prstGeom prst="rect">
            <a:avLst/>
          </a:prstGeom>
        </p:spPr>
      </p:pic>
      <p:sp>
        <p:nvSpPr>
          <p:cNvPr id="12" name="TextBox 11">
            <a:extLst>
              <a:ext uri="{FF2B5EF4-FFF2-40B4-BE49-F238E27FC236}">
                <a16:creationId xmlns:a16="http://schemas.microsoft.com/office/drawing/2014/main" id="{A1FB580F-936E-CF7A-164E-1BBBF65AAEFE}"/>
              </a:ext>
            </a:extLst>
          </p:cNvPr>
          <p:cNvSpPr txBox="1"/>
          <p:nvPr/>
        </p:nvSpPr>
        <p:spPr>
          <a:xfrm>
            <a:off x="8676329" y="1168117"/>
            <a:ext cx="1612981" cy="73866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1400" dirty="0"/>
              <a:t>Se empiezan a popularizar las compras online</a:t>
            </a:r>
            <a:endParaRPr lang="en-US" sz="1400" dirty="0"/>
          </a:p>
        </p:txBody>
      </p:sp>
      <p:cxnSp>
        <p:nvCxnSpPr>
          <p:cNvPr id="14" name="Straight Arrow Connector 13">
            <a:extLst>
              <a:ext uri="{FF2B5EF4-FFF2-40B4-BE49-F238E27FC236}">
                <a16:creationId xmlns:a16="http://schemas.microsoft.com/office/drawing/2014/main" id="{90AC21B2-B042-1CB8-CFCE-166E332B8C14}"/>
              </a:ext>
            </a:extLst>
          </p:cNvPr>
          <p:cNvCxnSpPr>
            <a:cxnSpLocks/>
            <a:stCxn id="12" idx="1"/>
          </p:cNvCxnSpPr>
          <p:nvPr/>
        </p:nvCxnSpPr>
        <p:spPr>
          <a:xfrm flipH="1">
            <a:off x="7137787" y="1537449"/>
            <a:ext cx="1538542" cy="1286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F58043-5222-807C-BC60-3CBF81DBEADD}"/>
              </a:ext>
            </a:extLst>
          </p:cNvPr>
          <p:cNvSpPr txBox="1"/>
          <p:nvPr/>
        </p:nvSpPr>
        <p:spPr>
          <a:xfrm>
            <a:off x="2726154" y="2091447"/>
            <a:ext cx="1612981" cy="138499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1400" dirty="0"/>
              <a:t>Las ventas en Norteamérica son mayores en prácticamente toda la serie temporal.</a:t>
            </a:r>
            <a:endParaRPr lang="en-US" sz="1400" dirty="0"/>
          </a:p>
        </p:txBody>
      </p:sp>
      <p:cxnSp>
        <p:nvCxnSpPr>
          <p:cNvPr id="19" name="Straight Arrow Connector 18">
            <a:extLst>
              <a:ext uri="{FF2B5EF4-FFF2-40B4-BE49-F238E27FC236}">
                <a16:creationId xmlns:a16="http://schemas.microsoft.com/office/drawing/2014/main" id="{6734CF06-E6A5-6C7A-10C6-B5873860588C}"/>
              </a:ext>
            </a:extLst>
          </p:cNvPr>
          <p:cNvCxnSpPr>
            <a:cxnSpLocks/>
            <a:stCxn id="18" idx="3"/>
          </p:cNvCxnSpPr>
          <p:nvPr/>
        </p:nvCxnSpPr>
        <p:spPr>
          <a:xfrm>
            <a:off x="4339135" y="2783945"/>
            <a:ext cx="1489011" cy="124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0C417-80D8-052B-1269-4667FFF630A9}"/>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2436F81-24CA-2656-529D-EDC01C8A728E}"/>
              </a:ext>
            </a:extLst>
          </p:cNvPr>
          <p:cNvSpPr>
            <a:spLocks noGrp="1"/>
          </p:cNvSpPr>
          <p:nvPr>
            <p:ph type="ctrTitle"/>
          </p:nvPr>
        </p:nvSpPr>
        <p:spPr/>
        <p:txBody>
          <a:bodyPr>
            <a:normAutofit/>
          </a:bodyPr>
          <a:lstStyle/>
          <a:p>
            <a:r>
              <a:rPr lang="es-CL" dirty="0"/>
              <a:t>VENTAS por PLATAFORMA</a:t>
            </a:r>
            <a:endParaRPr lang="es-CL" noProof="0" dirty="0"/>
          </a:p>
        </p:txBody>
      </p:sp>
      <p:sp>
        <p:nvSpPr>
          <p:cNvPr id="13" name="Slide Number Placeholder 12">
            <a:extLst>
              <a:ext uri="{FF2B5EF4-FFF2-40B4-BE49-F238E27FC236}">
                <a16:creationId xmlns:a16="http://schemas.microsoft.com/office/drawing/2014/main" id="{B07B1F53-E126-F7D7-D0BB-7A0868FEC083}"/>
              </a:ext>
            </a:extLst>
          </p:cNvPr>
          <p:cNvSpPr>
            <a:spLocks noGrp="1"/>
          </p:cNvSpPr>
          <p:nvPr>
            <p:ph type="sldNum" sz="quarter" idx="4294967295"/>
          </p:nvPr>
        </p:nvSpPr>
        <p:spPr>
          <a:xfrm>
            <a:off x="11734800" y="6356350"/>
            <a:ext cx="457200" cy="365125"/>
          </a:xfrm>
        </p:spPr>
        <p:txBody>
          <a:bodyPr/>
          <a:lstStyle/>
          <a:p>
            <a:fld id="{B5CEABB6-07DC-46E8-9B57-56EC44A396E5}" type="slidenum">
              <a:rPr lang="es-CL" noProof="0" smtClean="0"/>
              <a:pPr/>
              <a:t>9</a:t>
            </a:fld>
            <a:endParaRPr lang="es-CL" noProof="0" dirty="0"/>
          </a:p>
        </p:txBody>
      </p:sp>
    </p:spTree>
    <p:extLst>
      <p:ext uri="{BB962C8B-B14F-4D97-AF65-F5344CB8AC3E}">
        <p14:creationId xmlns:p14="http://schemas.microsoft.com/office/powerpoint/2010/main" val="217081465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{6A597776-241E-470C-9DD1-DFCAD6148242}tf33968143_win32</Template>
  <TotalTime>163</TotalTime>
  <Words>1014</Words>
  <Application>Microsoft Office PowerPoint</Application>
  <PresentationFormat>Widescreen</PresentationFormat>
  <Paragraphs>116</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Next LT Pro</vt:lpstr>
      <vt:lpstr>Calibri</vt:lpstr>
      <vt:lpstr>Consolas</vt:lpstr>
      <vt:lpstr>Custom</vt:lpstr>
      <vt:lpstr>ESTUDIO DE LOS RESULTADOS DE VENTAS DE VIDEOJUEGOS  Proyecto DATASCIENCE II COMISION 61175</vt:lpstr>
      <vt:lpstr>Motivacion  Nos interesa identificar patrones que esten asociados con el exito comercial de la venta de videojuegos</vt:lpstr>
      <vt:lpstr>Hipótesis iniciales</vt:lpstr>
      <vt:lpstr>APLICACIÓN  LA información de este proyecto será útil para que desarrolladores analicen que compañías editoras, géneros y plataformas son mayores predictoras de éxito.</vt:lpstr>
      <vt:lpstr>Obtención de Datos</vt:lpstr>
      <vt:lpstr>Descripción de VARIABLES</vt:lpstr>
      <vt:lpstr>EVOLUCION TEMPORAL DE VENTAS</vt:lpstr>
      <vt:lpstr>EVOLUCION TEMPORAL DE VENTAS</vt:lpstr>
      <vt:lpstr>VENTAS por PLATAFORMA</vt:lpstr>
      <vt:lpstr>VENTAS por PLATAFORMA</vt:lpstr>
      <vt:lpstr>VENTAS por PLATAFORMA</vt:lpstr>
      <vt:lpstr>Ventas por publisher</vt:lpstr>
      <vt:lpstr>VENTAS POR PUBLISHER</vt:lpstr>
      <vt:lpstr>Relación entre metacritic y user reviews</vt:lpstr>
      <vt:lpstr>Relación entre metacritic y user reviews</vt:lpstr>
      <vt:lpstr>Relación entre metacritic y user reviews</vt:lpstr>
      <vt:lpstr>Relación entre metacritic y user reviews​</vt:lpstr>
      <vt:lpstr>Correlación entre variables</vt:lpstr>
      <vt:lpstr>PowerPoint Presentation</vt:lpstr>
      <vt:lpstr>COnclusiones​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Eduardo Nunez</dc:creator>
  <cp:lastModifiedBy>Eduardo Nunez</cp:lastModifiedBy>
  <cp:revision>1</cp:revision>
  <dcterms:created xsi:type="dcterms:W3CDTF">2024-10-17T22:05:17Z</dcterms:created>
  <dcterms:modified xsi:type="dcterms:W3CDTF">2024-10-18T00:49:09Z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